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61" r:id="rId3"/>
  </p:sldMasterIdLst>
  <p:notesMasterIdLst>
    <p:notesMasterId r:id="rId13"/>
  </p:notesMasterIdLst>
  <p:sldIdLst>
    <p:sldId id="257" r:id="rId4"/>
    <p:sldId id="295" r:id="rId5"/>
    <p:sldId id="300" r:id="rId6"/>
    <p:sldId id="302" r:id="rId7"/>
    <p:sldId id="303" r:id="rId8"/>
    <p:sldId id="304" r:id="rId9"/>
    <p:sldId id="307" r:id="rId10"/>
    <p:sldId id="305" r:id="rId11"/>
    <p:sldId id="30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C4"/>
    <a:srgbClr val="0086AC"/>
    <a:srgbClr val="F4EE00"/>
    <a:srgbClr val="FF2525"/>
    <a:srgbClr val="FF2F43"/>
    <a:srgbClr val="FFFFFF"/>
    <a:srgbClr val="1E3039"/>
    <a:srgbClr val="46C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6" autoAdjust="0"/>
    <p:restoredTop sz="94799" autoAdjust="0"/>
  </p:normalViewPr>
  <p:slideViewPr>
    <p:cSldViewPr snapToGrid="0">
      <p:cViewPr varScale="1">
        <p:scale>
          <a:sx n="61" d="100"/>
          <a:sy n="61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23B79-F934-4F63-898B-C7D6F04FF395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2BA25-2EB2-49E2-9A88-6391C8045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0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2BA25-2EB2-49E2-9A88-6391C80450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8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 1: sign-in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main function enables users to choose the following sub-functions: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Balance Display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Money Transfer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Money Saving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Online Borrowing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Transaction History Display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Back to Home menu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Quit from the program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2.2. Option 2: booking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2.3. Option 3: quit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2BA25-2EB2-49E2-9A88-6391C80450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1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2BA25-2EB2-49E2-9A88-6391C80450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4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2BA25-2EB2-49E2-9A88-6391C80450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0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2BA25-2EB2-49E2-9A88-6391C80450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41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2BA25-2EB2-49E2-9A88-6391C80450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9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91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3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70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408-32B8-43CC-ABC2-8C34CBE0482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469C-E841-48A2-8D4D-49E326CBD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30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21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81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91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2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3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7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1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10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2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09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74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09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48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05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62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2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6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19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5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78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911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4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91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7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62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2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7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6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/>
          <p:cNvSpPr txBox="1"/>
          <p:nvPr userDrawn="1"/>
        </p:nvSpPr>
        <p:spPr>
          <a:xfrm>
            <a:off x="0" y="-5033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 smtClean="0">
                <a:solidFill>
                  <a:srgbClr val="D8D8D8"/>
                </a:solidFill>
              </a:rPr>
              <a:t>www.9slide.vn</a:t>
            </a:r>
            <a:endParaRPr lang="en-US" sz="2400">
              <a:solidFill>
                <a:srgbClr val="D8D8D8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4D14-440E-4AEF-87C0-C4E59FD18231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7DD32-B6DD-4E0F-9D5C-5B8664A4273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9Slide.vn 3">
            <a:extLst>
              <a:ext uri="{FF2B5EF4-FFF2-40B4-BE49-F238E27FC236}">
                <a16:creationId xmlns:a16="http://schemas.microsoft.com/office/drawing/2014/main" id="{2B43BF2B-90BA-4CD9-93A2-420A474FBC88}"/>
              </a:ext>
            </a:extLst>
          </p:cNvPr>
          <p:cNvGrpSpPr/>
          <p:nvPr userDrawn="1"/>
        </p:nvGrpSpPr>
        <p:grpSpPr>
          <a:xfrm>
            <a:off x="-429208" y="626798"/>
            <a:ext cx="858416" cy="774975"/>
            <a:chOff x="-569571" y="411682"/>
            <a:chExt cx="1139142" cy="1139142"/>
          </a:xfrm>
        </p:grpSpPr>
        <p:sp>
          <p:nvSpPr>
            <p:cNvPr id="10" name="9Slide.vn 4">
              <a:extLst>
                <a:ext uri="{FF2B5EF4-FFF2-40B4-BE49-F238E27FC236}">
                  <a16:creationId xmlns:a16="http://schemas.microsoft.com/office/drawing/2014/main" id="{BA30DFF2-F27B-467E-842F-638A7D273D4D}"/>
                </a:ext>
              </a:extLst>
            </p:cNvPr>
            <p:cNvSpPr/>
            <p:nvPr userDrawn="1"/>
          </p:nvSpPr>
          <p:spPr>
            <a:xfrm rot="8100000">
              <a:off x="-410148" y="571106"/>
              <a:ext cx="820294" cy="820294"/>
            </a:xfrm>
            <a:prstGeom prst="halfFram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9Slide.vn 5">
              <a:extLst>
                <a:ext uri="{FF2B5EF4-FFF2-40B4-BE49-F238E27FC236}">
                  <a16:creationId xmlns:a16="http://schemas.microsoft.com/office/drawing/2014/main" id="{8BCCE9FF-36B4-4A11-8CF0-AE45B0AD4A2B}"/>
                </a:ext>
              </a:extLst>
            </p:cNvPr>
            <p:cNvSpPr/>
            <p:nvPr userDrawn="1"/>
          </p:nvSpPr>
          <p:spPr>
            <a:xfrm rot="8100000">
              <a:off x="-569571" y="411682"/>
              <a:ext cx="1139142" cy="1139142"/>
            </a:xfrm>
            <a:prstGeom prst="halfFrame">
              <a:avLst>
                <a:gd name="adj1" fmla="val 6220"/>
                <a:gd name="adj2" fmla="val 495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05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u="none" strike="noStrike" kern="1200" baseline="0" dirty="0">
          <a:solidFill>
            <a:schemeClr val="accent1"/>
          </a:solidFill>
          <a:latin typeface="Times New Roman" panose="02020603050405020304" pitchFamily="18" charset="0"/>
          <a:ea typeface="MS Gothic" panose="020B0609070205080204" pitchFamily="49" charset="-128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/>
          <p:cNvSpPr txBox="1"/>
          <p:nvPr userDrawn="1"/>
        </p:nvSpPr>
        <p:spPr>
          <a:xfrm>
            <a:off x="0" y="-5033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 smtClean="0">
                <a:solidFill>
                  <a:srgbClr val="D8D8D8"/>
                </a:solidFill>
              </a:rPr>
              <a:t>www.9slide.vn</a:t>
            </a:r>
            <a:endParaRPr lang="en-US" sz="2400">
              <a:solidFill>
                <a:srgbClr val="D8D8D8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7D8E3-B076-475E-88E2-39A66FC845C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D9321-BEB1-44F4-9AE6-13CE24B2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/>
          <p:cNvSpPr txBox="1"/>
          <p:nvPr userDrawn="1"/>
        </p:nvSpPr>
        <p:spPr>
          <a:xfrm>
            <a:off x="0" y="-5033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 smtClean="0">
                <a:solidFill>
                  <a:srgbClr val="D8D8D8"/>
                </a:solidFill>
              </a:rPr>
              <a:t>www.9slide.vn</a:t>
            </a:r>
            <a:endParaRPr lang="en-US" sz="2400">
              <a:solidFill>
                <a:srgbClr val="D8D8D8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1F79A-E5DB-4C32-948B-0F6AFF34793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3AB02-BD58-4625-AD76-082AEA08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6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9Slide.vn 1">
            <a:extLst>
              <a:ext uri="{FF2B5EF4-FFF2-40B4-BE49-F238E27FC236}">
                <a16:creationId xmlns:a16="http://schemas.microsoft.com/office/drawing/2014/main" id="{7CF87277-5AB0-4903-B459-E63790A4E928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593" r="-145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17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entagon 8"/>
          <p:cNvSpPr/>
          <p:nvPr/>
        </p:nvSpPr>
        <p:spPr>
          <a:xfrm>
            <a:off x="0" y="0"/>
            <a:ext cx="7867650" cy="6858000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9Slide.vn 5">
            <a:extLst>
              <a:ext uri="{FF2B5EF4-FFF2-40B4-BE49-F238E27FC236}">
                <a16:creationId xmlns:a16="http://schemas.microsoft.com/office/drawing/2014/main" id="{FA9231F0-67EB-46AF-8E64-291D38D32150}"/>
              </a:ext>
            </a:extLst>
          </p:cNvPr>
          <p:cNvCxnSpPr>
            <a:cxnSpLocks/>
          </p:cNvCxnSpPr>
          <p:nvPr/>
        </p:nvCxnSpPr>
        <p:spPr>
          <a:xfrm>
            <a:off x="838200" y="4009058"/>
            <a:ext cx="4804228" cy="0"/>
          </a:xfrm>
          <a:prstGeom prst="line">
            <a:avLst/>
          </a:prstGeom>
          <a:ln w="19050">
            <a:solidFill>
              <a:srgbClr val="092D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9Slide.vn 5">
            <a:extLst>
              <a:ext uri="{FF2B5EF4-FFF2-40B4-BE49-F238E27FC236}">
                <a16:creationId xmlns:a16="http://schemas.microsoft.com/office/drawing/2014/main" id="{FA9231F0-67EB-46AF-8E64-291D38D32150}"/>
              </a:ext>
            </a:extLst>
          </p:cNvPr>
          <p:cNvCxnSpPr>
            <a:cxnSpLocks/>
          </p:cNvCxnSpPr>
          <p:nvPr/>
        </p:nvCxnSpPr>
        <p:spPr>
          <a:xfrm flipV="1">
            <a:off x="860878" y="4646667"/>
            <a:ext cx="4781550" cy="4252"/>
          </a:xfrm>
          <a:prstGeom prst="line">
            <a:avLst/>
          </a:prstGeom>
          <a:ln w="19050">
            <a:solidFill>
              <a:srgbClr val="092D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9Slide.vn 4">
            <a:extLst>
              <a:ext uri="{FF2B5EF4-FFF2-40B4-BE49-F238E27FC236}">
                <a16:creationId xmlns:a16="http://schemas.microsoft.com/office/drawing/2014/main" id="{B3D16230-2507-4F04-8DBF-076B21A63FE0}"/>
              </a:ext>
            </a:extLst>
          </p:cNvPr>
          <p:cNvSpPr txBox="1"/>
          <p:nvPr/>
        </p:nvSpPr>
        <p:spPr>
          <a:xfrm>
            <a:off x="2624002" y="4164013"/>
            <a:ext cx="1209948" cy="3231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2100" b="1" spc="26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1</a:t>
            </a:r>
            <a:endParaRPr lang="en-US" sz="2100" spc="26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989" y="1770259"/>
            <a:ext cx="4979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JAVACORE FINAL ASSIGNMENT</a:t>
            </a:r>
            <a:endParaRPr lang="en-US" sz="4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9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9Slide.vn 1">
            <a:extLst>
              <a:ext uri="{FF2B5EF4-FFF2-40B4-BE49-F238E27FC236}">
                <a16:creationId xmlns:a16="http://schemas.microsoft.com/office/drawing/2014/main" id="{B9B19016-B591-4871-80F3-F7376788E48F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759" b="-1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amond 1"/>
          <p:cNvSpPr/>
          <p:nvPr/>
        </p:nvSpPr>
        <p:spPr>
          <a:xfrm>
            <a:off x="3048000" y="381000"/>
            <a:ext cx="6096000" cy="6096000"/>
          </a:xfrm>
          <a:prstGeom prst="diamond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2598821" y="-136358"/>
            <a:ext cx="6994358" cy="6994358"/>
          </a:xfrm>
          <a:prstGeom prst="diamond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69723" y="2728808"/>
            <a:ext cx="4095482" cy="21390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1.TITLE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Java console program to illustrate the process of logging in and booking via online banking system.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49272" y="3243470"/>
            <a:ext cx="293638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9Slide.vn 1">
            <a:extLst>
              <a:ext uri="{FF2B5EF4-FFF2-40B4-BE49-F238E27FC236}">
                <a16:creationId xmlns:a16="http://schemas.microsoft.com/office/drawing/2014/main" id="{B9B19016-B591-4871-80F3-F7376788E48F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759" b="-1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amond 1"/>
          <p:cNvSpPr/>
          <p:nvPr/>
        </p:nvSpPr>
        <p:spPr>
          <a:xfrm>
            <a:off x="3048000" y="381000"/>
            <a:ext cx="6096000" cy="6096000"/>
          </a:xfrm>
          <a:prstGeom prst="diamond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2598821" y="-136358"/>
            <a:ext cx="6994358" cy="6994358"/>
          </a:xfrm>
          <a:prstGeom prst="diamond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69723" y="2728808"/>
            <a:ext cx="4095482" cy="10310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II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649272" y="3243470"/>
            <a:ext cx="293638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8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-39474"/>
            <a:ext cx="12192000" cy="689747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9Slide.vn 3">
            <a:extLst>
              <a:ext uri="{FF2B5EF4-FFF2-40B4-BE49-F238E27FC236}">
                <a16:creationId xmlns:a16="http://schemas.microsoft.com/office/drawing/2014/main" id="{52414253-073B-4AF2-B29B-C73F2B7B8588}"/>
              </a:ext>
            </a:extLst>
          </p:cNvPr>
          <p:cNvSpPr/>
          <p:nvPr/>
        </p:nvSpPr>
        <p:spPr>
          <a:xfrm rot="5400000">
            <a:off x="22440" y="20402"/>
            <a:ext cx="747027" cy="66675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9Slide.vn 5">
            <a:extLst>
              <a:ext uri="{FF2B5EF4-FFF2-40B4-BE49-F238E27FC236}">
                <a16:creationId xmlns:a16="http://schemas.microsoft.com/office/drawing/2014/main" id="{3908050A-34E7-4623-BB2A-746CD01055E9}"/>
              </a:ext>
            </a:extLst>
          </p:cNvPr>
          <p:cNvCxnSpPr/>
          <p:nvPr/>
        </p:nvCxnSpPr>
        <p:spPr>
          <a:xfrm>
            <a:off x="148303" y="453265"/>
            <a:ext cx="49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9Slide.vn 4">
            <a:extLst>
              <a:ext uri="{FF2B5EF4-FFF2-40B4-BE49-F238E27FC236}">
                <a16:creationId xmlns:a16="http://schemas.microsoft.com/office/drawing/2014/main" id="{1BC9CA47-C769-4F28-893A-2B83E133EE84}"/>
              </a:ext>
            </a:extLst>
          </p:cNvPr>
          <p:cNvSpPr/>
          <p:nvPr/>
        </p:nvSpPr>
        <p:spPr>
          <a:xfrm>
            <a:off x="102319" y="3203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2.1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9Slide.vn 13">
            <a:extLst>
              <a:ext uri="{FF2B5EF4-FFF2-40B4-BE49-F238E27FC236}">
                <a16:creationId xmlns:a16="http://schemas.microsoft.com/office/drawing/2014/main" id="{0FD58662-44F7-4B5D-AC2C-3C0AC828B8A6}"/>
              </a:ext>
            </a:extLst>
          </p:cNvPr>
          <p:cNvSpPr/>
          <p:nvPr/>
        </p:nvSpPr>
        <p:spPr>
          <a:xfrm>
            <a:off x="857835" y="84754"/>
            <a:ext cx="3539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6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SCREEN</a:t>
            </a:r>
            <a:endParaRPr lang="en-US" sz="3600" spc="6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Freeform: Shape 7">
            <a:extLst>
              <a:ext uri="{FF2B5EF4-FFF2-40B4-BE49-F238E27FC236}">
                <a16:creationId xmlns:a16="http://schemas.microsoft.com/office/drawing/2014/main" id="{99DE5DAD-617E-48DD-AA01-385FFDD1AFBE}"/>
              </a:ext>
            </a:extLst>
          </p:cNvPr>
          <p:cNvSpPr/>
          <p:nvPr/>
        </p:nvSpPr>
        <p:spPr>
          <a:xfrm>
            <a:off x="857835" y="1434426"/>
            <a:ext cx="4741332" cy="1450664"/>
          </a:xfrm>
          <a:custGeom>
            <a:avLst/>
            <a:gdLst>
              <a:gd name="connsiteX0" fmla="*/ 0 w 4741332"/>
              <a:gd name="connsiteY0" fmla="*/ 0 h 1198910"/>
              <a:gd name="connsiteX1" fmla="*/ 4141877 w 4741332"/>
              <a:gd name="connsiteY1" fmla="*/ 0 h 1198910"/>
              <a:gd name="connsiteX2" fmla="*/ 4741332 w 4741332"/>
              <a:gd name="connsiteY2" fmla="*/ 599455 h 1198910"/>
              <a:gd name="connsiteX3" fmla="*/ 4141877 w 4741332"/>
              <a:gd name="connsiteY3" fmla="*/ 1198910 h 1198910"/>
              <a:gd name="connsiteX4" fmla="*/ 0 w 4741332"/>
              <a:gd name="connsiteY4" fmla="*/ 1198910 h 1198910"/>
              <a:gd name="connsiteX5" fmla="*/ 0 w 4741332"/>
              <a:gd name="connsiteY5" fmla="*/ 0 h 1198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1332" h="1198910">
                <a:moveTo>
                  <a:pt x="4741332" y="1198909"/>
                </a:moveTo>
                <a:lnTo>
                  <a:pt x="599455" y="1198909"/>
                </a:lnTo>
                <a:lnTo>
                  <a:pt x="0" y="599455"/>
                </a:lnTo>
                <a:lnTo>
                  <a:pt x="599455" y="1"/>
                </a:lnTo>
                <a:lnTo>
                  <a:pt x="4741332" y="1"/>
                </a:lnTo>
                <a:lnTo>
                  <a:pt x="4741332" y="1198909"/>
                </a:lnTo>
                <a:close/>
              </a:path>
            </a:pathLst>
          </a:custGeom>
          <a:noFill/>
          <a:ln w="12700" cap="flat" cmpd="sng" algn="ctr">
            <a:solidFill>
              <a:schemeClr val="lt1">
                <a:hueOff val="0"/>
                <a:satOff val="0"/>
                <a:lumOff val="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</a14:hiddenFill>
            </a:ext>
          </a:ex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413" tIns="91440" rIns="128016" bIns="91440" numCol="1" spcCol="1270" anchor="ctr" anchorCtr="0">
            <a:noAutofit/>
          </a:bodyPr>
          <a:lstStyle/>
          <a:p>
            <a:pPr lvl="0" algn="just">
              <a:spcAft>
                <a:spcPts val="90"/>
              </a:spcAft>
              <a:defRPr/>
            </a:pPr>
            <a:r>
              <a:rPr lang="en-US" sz="21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running file Main, the Home menu is displayed with 3 options offered to users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BBC5F1-DDA7-47E2-BC6E-B0CE4D3BDFE2}"/>
              </a:ext>
            </a:extLst>
          </p:cNvPr>
          <p:cNvSpPr>
            <a:spLocks noChangeAspect="1"/>
          </p:cNvSpPr>
          <p:nvPr/>
        </p:nvSpPr>
        <p:spPr>
          <a:xfrm>
            <a:off x="438796" y="1594284"/>
            <a:ext cx="1041400" cy="10414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lt1">
                <a:hueOff val="0"/>
                <a:satOff val="0"/>
                <a:lumOff val="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spcAft>
                <a:spcPts val="90"/>
              </a:spcAft>
            </a:pPr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6106A62-20AE-4806-AC1B-C4DD8D0B486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427" y="1332701"/>
            <a:ext cx="4754364" cy="493472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/>
          <a:stretch>
            <a:fillRect/>
          </a:stretch>
        </p:blipFill>
        <p:spPr>
          <a:xfrm>
            <a:off x="438796" y="3050268"/>
            <a:ext cx="5160371" cy="2041994"/>
          </a:xfrm>
          <a:prstGeom prst="rect">
            <a:avLst/>
          </a:prstGeom>
        </p:spPr>
      </p:pic>
      <p:grpSp>
        <p:nvGrpSpPr>
          <p:cNvPr id="20" name="9Slide.vn 64"/>
          <p:cNvGrpSpPr>
            <a:grpSpLocks noChangeAspect="1"/>
          </p:cNvGrpSpPr>
          <p:nvPr/>
        </p:nvGrpSpPr>
        <p:grpSpPr bwMode="auto">
          <a:xfrm>
            <a:off x="718814" y="1805135"/>
            <a:ext cx="481364" cy="516440"/>
            <a:chOff x="2594" y="795"/>
            <a:chExt cx="2525" cy="2709"/>
          </a:xfrm>
          <a:solidFill>
            <a:schemeClr val="bg1"/>
          </a:solidFill>
        </p:grpSpPr>
        <p:sp>
          <p:nvSpPr>
            <p:cNvPr id="21" name="9Slide.vn 65"/>
            <p:cNvSpPr>
              <a:spLocks noChangeArrowheads="1"/>
            </p:cNvSpPr>
            <p:nvPr/>
          </p:nvSpPr>
          <p:spPr bwMode="auto">
            <a:xfrm>
              <a:off x="3881" y="2688"/>
              <a:ext cx="96" cy="9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9Slide.vn 66"/>
            <p:cNvSpPr>
              <a:spLocks/>
            </p:cNvSpPr>
            <p:nvPr/>
          </p:nvSpPr>
          <p:spPr bwMode="auto">
            <a:xfrm>
              <a:off x="3835" y="1343"/>
              <a:ext cx="185" cy="1056"/>
            </a:xfrm>
            <a:custGeom>
              <a:avLst/>
              <a:gdLst>
                <a:gd name="T0" fmla="*/ 89 w 185"/>
                <a:gd name="T1" fmla="*/ 1056 h 1056"/>
                <a:gd name="T2" fmla="*/ 97 w 185"/>
                <a:gd name="T3" fmla="*/ 1056 h 1056"/>
                <a:gd name="T4" fmla="*/ 185 w 185"/>
                <a:gd name="T5" fmla="*/ 0 h 1056"/>
                <a:gd name="T6" fmla="*/ 0 w 185"/>
                <a:gd name="T7" fmla="*/ 0 h 1056"/>
                <a:gd name="T8" fmla="*/ 89 w 185"/>
                <a:gd name="T9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056">
                  <a:moveTo>
                    <a:pt x="89" y="1056"/>
                  </a:moveTo>
                  <a:lnTo>
                    <a:pt x="97" y="1056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89" y="10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9Slide.vn 67"/>
            <p:cNvSpPr>
              <a:spLocks noEditPoints="1"/>
            </p:cNvSpPr>
            <p:nvPr/>
          </p:nvSpPr>
          <p:spPr bwMode="auto">
            <a:xfrm>
              <a:off x="2594" y="795"/>
              <a:ext cx="2525" cy="2709"/>
            </a:xfrm>
            <a:custGeom>
              <a:avLst/>
              <a:gdLst>
                <a:gd name="T0" fmla="*/ 945 w 1680"/>
                <a:gd name="T1" fmla="*/ 15 h 1805"/>
                <a:gd name="T2" fmla="*/ 120 w 1680"/>
                <a:gd name="T3" fmla="*/ 750 h 1805"/>
                <a:gd name="T4" fmla="*/ 119 w 1680"/>
                <a:gd name="T5" fmla="*/ 788 h 1805"/>
                <a:gd name="T6" fmla="*/ 152 w 1680"/>
                <a:gd name="T7" fmla="*/ 1293 h 1805"/>
                <a:gd name="T8" fmla="*/ 184 w 1680"/>
                <a:gd name="T9" fmla="*/ 1517 h 1805"/>
                <a:gd name="T10" fmla="*/ 536 w 1680"/>
                <a:gd name="T11" fmla="*/ 1549 h 1805"/>
                <a:gd name="T12" fmla="*/ 1240 w 1680"/>
                <a:gd name="T13" fmla="*/ 1805 h 1805"/>
                <a:gd name="T14" fmla="*/ 1287 w 1680"/>
                <a:gd name="T15" fmla="*/ 1437 h 1805"/>
                <a:gd name="T16" fmla="*/ 458 w 1680"/>
                <a:gd name="T17" fmla="*/ 351 h 1805"/>
                <a:gd name="T18" fmla="*/ 367 w 1680"/>
                <a:gd name="T19" fmla="*/ 306 h 1805"/>
                <a:gd name="T20" fmla="*/ 381 w 1680"/>
                <a:gd name="T21" fmla="*/ 252 h 1805"/>
                <a:gd name="T22" fmla="*/ 458 w 1680"/>
                <a:gd name="T23" fmla="*/ 306 h 1805"/>
                <a:gd name="T24" fmla="*/ 856 w 1680"/>
                <a:gd name="T25" fmla="*/ 77 h 1805"/>
                <a:gd name="T26" fmla="*/ 920 w 1680"/>
                <a:gd name="T27" fmla="*/ 77 h 1805"/>
                <a:gd name="T28" fmla="*/ 888 w 1680"/>
                <a:gd name="T29" fmla="*/ 173 h 1805"/>
                <a:gd name="T30" fmla="*/ 856 w 1680"/>
                <a:gd name="T31" fmla="*/ 77 h 1805"/>
                <a:gd name="T32" fmla="*/ 540 w 1680"/>
                <a:gd name="T33" fmla="*/ 243 h 1805"/>
                <a:gd name="T34" fmla="*/ 520 w 1680"/>
                <a:gd name="T35" fmla="*/ 144 h 1805"/>
                <a:gd name="T36" fmla="*/ 595 w 1680"/>
                <a:gd name="T37" fmla="*/ 211 h 1805"/>
                <a:gd name="T38" fmla="*/ 730 w 1680"/>
                <a:gd name="T39" fmla="*/ 194 h 1805"/>
                <a:gd name="T40" fmla="*/ 691 w 1680"/>
                <a:gd name="T41" fmla="*/ 171 h 1805"/>
                <a:gd name="T42" fmla="*/ 682 w 1680"/>
                <a:gd name="T43" fmla="*/ 78 h 1805"/>
                <a:gd name="T44" fmla="*/ 736 w 1680"/>
                <a:gd name="T45" fmla="*/ 93 h 1805"/>
                <a:gd name="T46" fmla="*/ 730 w 1680"/>
                <a:gd name="T47" fmla="*/ 194 h 1805"/>
                <a:gd name="T48" fmla="*/ 792 w 1680"/>
                <a:gd name="T49" fmla="*/ 1293 h 1805"/>
                <a:gd name="T50" fmla="*/ 984 w 1680"/>
                <a:gd name="T51" fmla="*/ 1293 h 1805"/>
                <a:gd name="T52" fmla="*/ 952 w 1680"/>
                <a:gd name="T53" fmla="*/ 1104 h 1805"/>
                <a:gd name="T54" fmla="*/ 856 w 1680"/>
                <a:gd name="T55" fmla="*/ 1133 h 1805"/>
                <a:gd name="T56" fmla="*/ 760 w 1680"/>
                <a:gd name="T57" fmla="*/ 336 h 1805"/>
                <a:gd name="T58" fmla="*/ 792 w 1680"/>
                <a:gd name="T59" fmla="*/ 301 h 1805"/>
                <a:gd name="T60" fmla="*/ 1007 w 1680"/>
                <a:gd name="T61" fmla="*/ 311 h 1805"/>
                <a:gd name="T62" fmla="*/ 952 w 1680"/>
                <a:gd name="T63" fmla="*/ 1104 h 1805"/>
                <a:gd name="T64" fmla="*/ 1084 w 1680"/>
                <a:gd name="T65" fmla="*/ 171 h 1805"/>
                <a:gd name="T66" fmla="*/ 1045 w 1680"/>
                <a:gd name="T67" fmla="*/ 194 h 1805"/>
                <a:gd name="T68" fmla="*/ 1039 w 1680"/>
                <a:gd name="T69" fmla="*/ 93 h 1805"/>
                <a:gd name="T70" fmla="*/ 1093 w 1680"/>
                <a:gd name="T71" fmla="*/ 78 h 1805"/>
                <a:gd name="T72" fmla="*/ 1267 w 1680"/>
                <a:gd name="T73" fmla="*/ 187 h 1805"/>
                <a:gd name="T74" fmla="*/ 1208 w 1680"/>
                <a:gd name="T75" fmla="*/ 259 h 1805"/>
                <a:gd name="T76" fmla="*/ 1180 w 1680"/>
                <a:gd name="T77" fmla="*/ 211 h 1805"/>
                <a:gd name="T78" fmla="*/ 1256 w 1680"/>
                <a:gd name="T79" fmla="*/ 144 h 1805"/>
                <a:gd name="T80" fmla="*/ 1363 w 1680"/>
                <a:gd name="T81" fmla="*/ 351 h 1805"/>
                <a:gd name="T82" fmla="*/ 1318 w 1680"/>
                <a:gd name="T83" fmla="*/ 306 h 1805"/>
                <a:gd name="T84" fmla="*/ 1408 w 1680"/>
                <a:gd name="T85" fmla="*/ 261 h 1805"/>
                <a:gd name="T86" fmla="*/ 1363 w 1680"/>
                <a:gd name="T87" fmla="*/ 351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0" h="1805">
                  <a:moveTo>
                    <a:pt x="1652" y="710"/>
                  </a:moveTo>
                  <a:cubicBezTo>
                    <a:pt x="1616" y="338"/>
                    <a:pt x="1318" y="45"/>
                    <a:pt x="945" y="15"/>
                  </a:cubicBezTo>
                  <a:cubicBezTo>
                    <a:pt x="737" y="0"/>
                    <a:pt x="532" y="69"/>
                    <a:pt x="376" y="208"/>
                  </a:cubicBezTo>
                  <a:cubicBezTo>
                    <a:pt x="221" y="346"/>
                    <a:pt x="129" y="542"/>
                    <a:pt x="120" y="750"/>
                  </a:cubicBezTo>
                  <a:cubicBezTo>
                    <a:pt x="120" y="782"/>
                    <a:pt x="120" y="782"/>
                    <a:pt x="120" y="782"/>
                  </a:cubicBezTo>
                  <a:cubicBezTo>
                    <a:pt x="120" y="784"/>
                    <a:pt x="119" y="786"/>
                    <a:pt x="119" y="788"/>
                  </a:cubicBezTo>
                  <a:cubicBezTo>
                    <a:pt x="0" y="1293"/>
                    <a:pt x="0" y="1293"/>
                    <a:pt x="0" y="1293"/>
                  </a:cubicBezTo>
                  <a:cubicBezTo>
                    <a:pt x="152" y="1293"/>
                    <a:pt x="152" y="1293"/>
                    <a:pt x="152" y="1293"/>
                  </a:cubicBezTo>
                  <a:cubicBezTo>
                    <a:pt x="169" y="1293"/>
                    <a:pt x="184" y="1307"/>
                    <a:pt x="184" y="1325"/>
                  </a:cubicBezTo>
                  <a:cubicBezTo>
                    <a:pt x="184" y="1517"/>
                    <a:pt x="184" y="1517"/>
                    <a:pt x="184" y="1517"/>
                  </a:cubicBezTo>
                  <a:cubicBezTo>
                    <a:pt x="504" y="1517"/>
                    <a:pt x="504" y="1517"/>
                    <a:pt x="504" y="1517"/>
                  </a:cubicBezTo>
                  <a:cubicBezTo>
                    <a:pt x="521" y="1517"/>
                    <a:pt x="536" y="1531"/>
                    <a:pt x="536" y="1549"/>
                  </a:cubicBezTo>
                  <a:cubicBezTo>
                    <a:pt x="536" y="1805"/>
                    <a:pt x="536" y="1805"/>
                    <a:pt x="536" y="1805"/>
                  </a:cubicBezTo>
                  <a:cubicBezTo>
                    <a:pt x="1240" y="1805"/>
                    <a:pt x="1240" y="1805"/>
                    <a:pt x="1240" y="1805"/>
                  </a:cubicBezTo>
                  <a:cubicBezTo>
                    <a:pt x="1240" y="1520"/>
                    <a:pt x="1240" y="1520"/>
                    <a:pt x="1240" y="1520"/>
                  </a:cubicBezTo>
                  <a:cubicBezTo>
                    <a:pt x="1240" y="1486"/>
                    <a:pt x="1258" y="1454"/>
                    <a:pt x="1287" y="1437"/>
                  </a:cubicBezTo>
                  <a:cubicBezTo>
                    <a:pt x="1538" y="1285"/>
                    <a:pt x="1680" y="1003"/>
                    <a:pt x="1652" y="710"/>
                  </a:cubicBezTo>
                  <a:close/>
                  <a:moveTo>
                    <a:pt x="458" y="351"/>
                  </a:moveTo>
                  <a:cubicBezTo>
                    <a:pt x="445" y="364"/>
                    <a:pt x="425" y="364"/>
                    <a:pt x="412" y="351"/>
                  </a:cubicBezTo>
                  <a:cubicBezTo>
                    <a:pt x="367" y="306"/>
                    <a:pt x="367" y="306"/>
                    <a:pt x="367" y="306"/>
                  </a:cubicBezTo>
                  <a:cubicBezTo>
                    <a:pt x="359" y="298"/>
                    <a:pt x="356" y="286"/>
                    <a:pt x="358" y="275"/>
                  </a:cubicBezTo>
                  <a:cubicBezTo>
                    <a:pt x="361" y="264"/>
                    <a:pt x="370" y="255"/>
                    <a:pt x="381" y="252"/>
                  </a:cubicBezTo>
                  <a:cubicBezTo>
                    <a:pt x="393" y="249"/>
                    <a:pt x="404" y="252"/>
                    <a:pt x="412" y="261"/>
                  </a:cubicBezTo>
                  <a:cubicBezTo>
                    <a:pt x="458" y="306"/>
                    <a:pt x="458" y="306"/>
                    <a:pt x="458" y="306"/>
                  </a:cubicBezTo>
                  <a:cubicBezTo>
                    <a:pt x="470" y="318"/>
                    <a:pt x="470" y="339"/>
                    <a:pt x="458" y="351"/>
                  </a:cubicBezTo>
                  <a:close/>
                  <a:moveTo>
                    <a:pt x="856" y="77"/>
                  </a:moveTo>
                  <a:cubicBezTo>
                    <a:pt x="856" y="59"/>
                    <a:pt x="870" y="45"/>
                    <a:pt x="888" y="45"/>
                  </a:cubicBezTo>
                  <a:cubicBezTo>
                    <a:pt x="905" y="45"/>
                    <a:pt x="920" y="59"/>
                    <a:pt x="920" y="77"/>
                  </a:cubicBezTo>
                  <a:cubicBezTo>
                    <a:pt x="920" y="141"/>
                    <a:pt x="920" y="141"/>
                    <a:pt x="920" y="141"/>
                  </a:cubicBezTo>
                  <a:cubicBezTo>
                    <a:pt x="920" y="159"/>
                    <a:pt x="905" y="173"/>
                    <a:pt x="888" y="173"/>
                  </a:cubicBezTo>
                  <a:cubicBezTo>
                    <a:pt x="870" y="173"/>
                    <a:pt x="856" y="159"/>
                    <a:pt x="856" y="141"/>
                  </a:cubicBezTo>
                  <a:lnTo>
                    <a:pt x="856" y="77"/>
                  </a:lnTo>
                  <a:close/>
                  <a:moveTo>
                    <a:pt x="584" y="255"/>
                  </a:moveTo>
                  <a:cubicBezTo>
                    <a:pt x="568" y="263"/>
                    <a:pt x="549" y="258"/>
                    <a:pt x="540" y="243"/>
                  </a:cubicBezTo>
                  <a:cubicBezTo>
                    <a:pt x="508" y="187"/>
                    <a:pt x="508" y="187"/>
                    <a:pt x="508" y="187"/>
                  </a:cubicBezTo>
                  <a:cubicBezTo>
                    <a:pt x="499" y="172"/>
                    <a:pt x="505" y="153"/>
                    <a:pt x="520" y="144"/>
                  </a:cubicBezTo>
                  <a:cubicBezTo>
                    <a:pt x="535" y="135"/>
                    <a:pt x="554" y="140"/>
                    <a:pt x="563" y="155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604" y="226"/>
                    <a:pt x="599" y="246"/>
                    <a:pt x="584" y="255"/>
                  </a:cubicBezTo>
                  <a:close/>
                  <a:moveTo>
                    <a:pt x="730" y="194"/>
                  </a:moveTo>
                  <a:cubicBezTo>
                    <a:pt x="728" y="195"/>
                    <a:pt x="725" y="195"/>
                    <a:pt x="722" y="195"/>
                  </a:cubicBezTo>
                  <a:cubicBezTo>
                    <a:pt x="707" y="195"/>
                    <a:pt x="695" y="185"/>
                    <a:pt x="691" y="171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671" y="98"/>
                    <a:pt x="674" y="86"/>
                    <a:pt x="682" y="78"/>
                  </a:cubicBezTo>
                  <a:cubicBezTo>
                    <a:pt x="691" y="70"/>
                    <a:pt x="703" y="66"/>
                    <a:pt x="714" y="69"/>
                  </a:cubicBezTo>
                  <a:cubicBezTo>
                    <a:pt x="725" y="73"/>
                    <a:pt x="734" y="82"/>
                    <a:pt x="736" y="93"/>
                  </a:cubicBezTo>
                  <a:cubicBezTo>
                    <a:pt x="753" y="155"/>
                    <a:pt x="753" y="155"/>
                    <a:pt x="753" y="155"/>
                  </a:cubicBezTo>
                  <a:cubicBezTo>
                    <a:pt x="757" y="172"/>
                    <a:pt x="747" y="189"/>
                    <a:pt x="730" y="194"/>
                  </a:cubicBezTo>
                  <a:close/>
                  <a:moveTo>
                    <a:pt x="888" y="1389"/>
                  </a:moveTo>
                  <a:cubicBezTo>
                    <a:pt x="835" y="1389"/>
                    <a:pt x="792" y="1346"/>
                    <a:pt x="792" y="1293"/>
                  </a:cubicBezTo>
                  <a:cubicBezTo>
                    <a:pt x="792" y="1240"/>
                    <a:pt x="835" y="1197"/>
                    <a:pt x="888" y="1197"/>
                  </a:cubicBezTo>
                  <a:cubicBezTo>
                    <a:pt x="941" y="1197"/>
                    <a:pt x="984" y="1240"/>
                    <a:pt x="984" y="1293"/>
                  </a:cubicBezTo>
                  <a:cubicBezTo>
                    <a:pt x="984" y="1346"/>
                    <a:pt x="941" y="1389"/>
                    <a:pt x="888" y="1389"/>
                  </a:cubicBezTo>
                  <a:close/>
                  <a:moveTo>
                    <a:pt x="952" y="1104"/>
                  </a:moveTo>
                  <a:cubicBezTo>
                    <a:pt x="950" y="1120"/>
                    <a:pt x="936" y="1133"/>
                    <a:pt x="920" y="1133"/>
                  </a:cubicBezTo>
                  <a:cubicBezTo>
                    <a:pt x="856" y="1133"/>
                    <a:pt x="856" y="1133"/>
                    <a:pt x="856" y="1133"/>
                  </a:cubicBezTo>
                  <a:cubicBezTo>
                    <a:pt x="839" y="1133"/>
                    <a:pt x="825" y="1120"/>
                    <a:pt x="824" y="1104"/>
                  </a:cubicBezTo>
                  <a:cubicBezTo>
                    <a:pt x="760" y="336"/>
                    <a:pt x="760" y="336"/>
                    <a:pt x="760" y="336"/>
                  </a:cubicBezTo>
                  <a:cubicBezTo>
                    <a:pt x="759" y="327"/>
                    <a:pt x="762" y="318"/>
                    <a:pt x="768" y="311"/>
                  </a:cubicBezTo>
                  <a:cubicBezTo>
                    <a:pt x="774" y="305"/>
                    <a:pt x="783" y="301"/>
                    <a:pt x="792" y="301"/>
                  </a:cubicBezTo>
                  <a:cubicBezTo>
                    <a:pt x="984" y="301"/>
                    <a:pt x="984" y="301"/>
                    <a:pt x="984" y="301"/>
                  </a:cubicBezTo>
                  <a:cubicBezTo>
                    <a:pt x="993" y="301"/>
                    <a:pt x="1001" y="305"/>
                    <a:pt x="1007" y="311"/>
                  </a:cubicBezTo>
                  <a:cubicBezTo>
                    <a:pt x="1013" y="318"/>
                    <a:pt x="1016" y="327"/>
                    <a:pt x="1016" y="336"/>
                  </a:cubicBezTo>
                  <a:lnTo>
                    <a:pt x="952" y="1104"/>
                  </a:lnTo>
                  <a:close/>
                  <a:moveTo>
                    <a:pt x="1101" y="109"/>
                  </a:moveTo>
                  <a:cubicBezTo>
                    <a:pt x="1084" y="171"/>
                    <a:pt x="1084" y="171"/>
                    <a:pt x="1084" y="171"/>
                  </a:cubicBezTo>
                  <a:cubicBezTo>
                    <a:pt x="1080" y="185"/>
                    <a:pt x="1068" y="195"/>
                    <a:pt x="1053" y="195"/>
                  </a:cubicBezTo>
                  <a:cubicBezTo>
                    <a:pt x="1051" y="195"/>
                    <a:pt x="1048" y="195"/>
                    <a:pt x="1045" y="194"/>
                  </a:cubicBezTo>
                  <a:cubicBezTo>
                    <a:pt x="1028" y="189"/>
                    <a:pt x="1018" y="172"/>
                    <a:pt x="1022" y="155"/>
                  </a:cubicBezTo>
                  <a:cubicBezTo>
                    <a:pt x="1039" y="93"/>
                    <a:pt x="1039" y="93"/>
                    <a:pt x="1039" y="93"/>
                  </a:cubicBezTo>
                  <a:cubicBezTo>
                    <a:pt x="1042" y="82"/>
                    <a:pt x="1050" y="73"/>
                    <a:pt x="1062" y="69"/>
                  </a:cubicBezTo>
                  <a:cubicBezTo>
                    <a:pt x="1073" y="66"/>
                    <a:pt x="1085" y="70"/>
                    <a:pt x="1093" y="78"/>
                  </a:cubicBezTo>
                  <a:cubicBezTo>
                    <a:pt x="1101" y="86"/>
                    <a:pt x="1104" y="98"/>
                    <a:pt x="1101" y="109"/>
                  </a:cubicBezTo>
                  <a:close/>
                  <a:moveTo>
                    <a:pt x="1267" y="187"/>
                  </a:moveTo>
                  <a:cubicBezTo>
                    <a:pt x="1235" y="243"/>
                    <a:pt x="1235" y="243"/>
                    <a:pt x="1235" y="243"/>
                  </a:cubicBezTo>
                  <a:cubicBezTo>
                    <a:pt x="1230" y="253"/>
                    <a:pt x="1219" y="259"/>
                    <a:pt x="1208" y="259"/>
                  </a:cubicBezTo>
                  <a:cubicBezTo>
                    <a:pt x="1196" y="259"/>
                    <a:pt x="1185" y="253"/>
                    <a:pt x="1180" y="243"/>
                  </a:cubicBezTo>
                  <a:cubicBezTo>
                    <a:pt x="1174" y="233"/>
                    <a:pt x="1174" y="221"/>
                    <a:pt x="1180" y="211"/>
                  </a:cubicBezTo>
                  <a:cubicBezTo>
                    <a:pt x="1212" y="155"/>
                    <a:pt x="1212" y="155"/>
                    <a:pt x="1212" y="155"/>
                  </a:cubicBezTo>
                  <a:cubicBezTo>
                    <a:pt x="1221" y="140"/>
                    <a:pt x="1240" y="135"/>
                    <a:pt x="1256" y="144"/>
                  </a:cubicBezTo>
                  <a:cubicBezTo>
                    <a:pt x="1271" y="153"/>
                    <a:pt x="1276" y="172"/>
                    <a:pt x="1267" y="187"/>
                  </a:cubicBezTo>
                  <a:close/>
                  <a:moveTo>
                    <a:pt x="1363" y="351"/>
                  </a:moveTo>
                  <a:cubicBezTo>
                    <a:pt x="1350" y="363"/>
                    <a:pt x="1330" y="363"/>
                    <a:pt x="1318" y="351"/>
                  </a:cubicBezTo>
                  <a:cubicBezTo>
                    <a:pt x="1306" y="338"/>
                    <a:pt x="1305" y="318"/>
                    <a:pt x="1318" y="306"/>
                  </a:cubicBezTo>
                  <a:cubicBezTo>
                    <a:pt x="1363" y="261"/>
                    <a:pt x="1363" y="261"/>
                    <a:pt x="1363" y="261"/>
                  </a:cubicBezTo>
                  <a:cubicBezTo>
                    <a:pt x="1375" y="249"/>
                    <a:pt x="1395" y="249"/>
                    <a:pt x="1408" y="261"/>
                  </a:cubicBezTo>
                  <a:cubicBezTo>
                    <a:pt x="1420" y="273"/>
                    <a:pt x="1420" y="293"/>
                    <a:pt x="1408" y="306"/>
                  </a:cubicBezTo>
                  <a:lnTo>
                    <a:pt x="1363" y="3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1979832C-D8B0-45EF-BFA3-A291CD079294}"/>
              </a:ext>
            </a:extLst>
          </p:cNvPr>
          <p:cNvSpPr/>
          <p:nvPr/>
        </p:nvSpPr>
        <p:spPr>
          <a:xfrm>
            <a:off x="718814" y="5226021"/>
            <a:ext cx="5019833" cy="1041400"/>
          </a:xfrm>
          <a:custGeom>
            <a:avLst/>
            <a:gdLst>
              <a:gd name="connsiteX0" fmla="*/ 0 w 4741332"/>
              <a:gd name="connsiteY0" fmla="*/ 0 h 1198910"/>
              <a:gd name="connsiteX1" fmla="*/ 4141877 w 4741332"/>
              <a:gd name="connsiteY1" fmla="*/ 0 h 1198910"/>
              <a:gd name="connsiteX2" fmla="*/ 4741332 w 4741332"/>
              <a:gd name="connsiteY2" fmla="*/ 599455 h 1198910"/>
              <a:gd name="connsiteX3" fmla="*/ 4141877 w 4741332"/>
              <a:gd name="connsiteY3" fmla="*/ 1198910 h 1198910"/>
              <a:gd name="connsiteX4" fmla="*/ 0 w 4741332"/>
              <a:gd name="connsiteY4" fmla="*/ 1198910 h 1198910"/>
              <a:gd name="connsiteX5" fmla="*/ 0 w 4741332"/>
              <a:gd name="connsiteY5" fmla="*/ 0 h 1198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1332" h="1198910">
                <a:moveTo>
                  <a:pt x="4741332" y="1198909"/>
                </a:moveTo>
                <a:lnTo>
                  <a:pt x="599455" y="1198909"/>
                </a:lnTo>
                <a:lnTo>
                  <a:pt x="0" y="599455"/>
                </a:lnTo>
                <a:lnTo>
                  <a:pt x="599455" y="1"/>
                </a:lnTo>
                <a:lnTo>
                  <a:pt x="4741332" y="1"/>
                </a:lnTo>
                <a:lnTo>
                  <a:pt x="4741332" y="1198909"/>
                </a:lnTo>
                <a:close/>
              </a:path>
            </a:pathLst>
          </a:custGeom>
          <a:noFill/>
          <a:ln w="12700" cap="flat" cmpd="sng" algn="ctr">
            <a:solidFill>
              <a:schemeClr val="lt1">
                <a:hueOff val="0"/>
                <a:satOff val="0"/>
                <a:lumOff val="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</a14:hiddenFill>
            </a:ext>
          </a:ex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413" tIns="91440" rIns="128016" bIns="91440" numCol="1" spcCol="1270" anchor="ctr" anchorCtr="0">
            <a:noAutofit/>
          </a:bodyPr>
          <a:lstStyle/>
          <a:p>
            <a:pPr lvl="0" algn="just">
              <a:spcAft>
                <a:spcPts val="90"/>
              </a:spcAft>
              <a:defRPr/>
            </a:pPr>
            <a:r>
              <a:rPr lang="en-US" dirty="0">
                <a:solidFill>
                  <a:srgbClr val="7575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(Please choose 1 to sign in, 2 to book, and 3 to quit from the program).</a:t>
            </a:r>
            <a:endParaRPr lang="vi-VN" dirty="0">
              <a:solidFill>
                <a:srgbClr val="75757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3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-39474"/>
            <a:ext cx="12192000" cy="689747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9Slide.vn 3">
            <a:extLst>
              <a:ext uri="{FF2B5EF4-FFF2-40B4-BE49-F238E27FC236}">
                <a16:creationId xmlns:a16="http://schemas.microsoft.com/office/drawing/2014/main" id="{52414253-073B-4AF2-B29B-C73F2B7B8588}"/>
              </a:ext>
            </a:extLst>
          </p:cNvPr>
          <p:cNvSpPr/>
          <p:nvPr/>
        </p:nvSpPr>
        <p:spPr>
          <a:xfrm rot="5400000">
            <a:off x="22440" y="20402"/>
            <a:ext cx="747027" cy="66675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9Slide.vn 5">
            <a:extLst>
              <a:ext uri="{FF2B5EF4-FFF2-40B4-BE49-F238E27FC236}">
                <a16:creationId xmlns:a16="http://schemas.microsoft.com/office/drawing/2014/main" id="{3908050A-34E7-4623-BB2A-746CD01055E9}"/>
              </a:ext>
            </a:extLst>
          </p:cNvPr>
          <p:cNvCxnSpPr/>
          <p:nvPr/>
        </p:nvCxnSpPr>
        <p:spPr>
          <a:xfrm>
            <a:off x="148303" y="453265"/>
            <a:ext cx="49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9Slide.vn 4">
            <a:extLst>
              <a:ext uri="{FF2B5EF4-FFF2-40B4-BE49-F238E27FC236}">
                <a16:creationId xmlns:a16="http://schemas.microsoft.com/office/drawing/2014/main" id="{1BC9CA47-C769-4F28-893A-2B83E133EE84}"/>
              </a:ext>
            </a:extLst>
          </p:cNvPr>
          <p:cNvSpPr/>
          <p:nvPr/>
        </p:nvSpPr>
        <p:spPr>
          <a:xfrm>
            <a:off x="102319" y="3203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2.2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9Slide.vn 13">
            <a:extLst>
              <a:ext uri="{FF2B5EF4-FFF2-40B4-BE49-F238E27FC236}">
                <a16:creationId xmlns:a16="http://schemas.microsoft.com/office/drawing/2014/main" id="{0FD58662-44F7-4B5D-AC2C-3C0AC828B8A6}"/>
              </a:ext>
            </a:extLst>
          </p:cNvPr>
          <p:cNvSpPr/>
          <p:nvPr/>
        </p:nvSpPr>
        <p:spPr>
          <a:xfrm>
            <a:off x="857835" y="84754"/>
            <a:ext cx="487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6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DETAILS</a:t>
            </a:r>
            <a:endParaRPr lang="en-US" sz="3600" spc="6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9Slide.vn 64"/>
          <p:cNvGrpSpPr>
            <a:grpSpLocks noChangeAspect="1"/>
          </p:cNvGrpSpPr>
          <p:nvPr/>
        </p:nvGrpSpPr>
        <p:grpSpPr bwMode="auto">
          <a:xfrm>
            <a:off x="718814" y="1805135"/>
            <a:ext cx="481364" cy="516440"/>
            <a:chOff x="2594" y="795"/>
            <a:chExt cx="2525" cy="2709"/>
          </a:xfrm>
          <a:solidFill>
            <a:schemeClr val="bg1"/>
          </a:solidFill>
        </p:grpSpPr>
        <p:sp>
          <p:nvSpPr>
            <p:cNvPr id="21" name="9Slide.vn 65"/>
            <p:cNvSpPr>
              <a:spLocks noChangeArrowheads="1"/>
            </p:cNvSpPr>
            <p:nvPr/>
          </p:nvSpPr>
          <p:spPr bwMode="auto">
            <a:xfrm>
              <a:off x="3881" y="2688"/>
              <a:ext cx="96" cy="9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9Slide.vn 66"/>
            <p:cNvSpPr>
              <a:spLocks/>
            </p:cNvSpPr>
            <p:nvPr/>
          </p:nvSpPr>
          <p:spPr bwMode="auto">
            <a:xfrm>
              <a:off x="3835" y="1343"/>
              <a:ext cx="185" cy="1056"/>
            </a:xfrm>
            <a:custGeom>
              <a:avLst/>
              <a:gdLst>
                <a:gd name="T0" fmla="*/ 89 w 185"/>
                <a:gd name="T1" fmla="*/ 1056 h 1056"/>
                <a:gd name="T2" fmla="*/ 97 w 185"/>
                <a:gd name="T3" fmla="*/ 1056 h 1056"/>
                <a:gd name="T4" fmla="*/ 185 w 185"/>
                <a:gd name="T5" fmla="*/ 0 h 1056"/>
                <a:gd name="T6" fmla="*/ 0 w 185"/>
                <a:gd name="T7" fmla="*/ 0 h 1056"/>
                <a:gd name="T8" fmla="*/ 89 w 185"/>
                <a:gd name="T9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056">
                  <a:moveTo>
                    <a:pt x="89" y="1056"/>
                  </a:moveTo>
                  <a:lnTo>
                    <a:pt x="97" y="1056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89" y="10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9Slide.vn 67"/>
            <p:cNvSpPr>
              <a:spLocks noEditPoints="1"/>
            </p:cNvSpPr>
            <p:nvPr/>
          </p:nvSpPr>
          <p:spPr bwMode="auto">
            <a:xfrm>
              <a:off x="2594" y="795"/>
              <a:ext cx="2525" cy="2709"/>
            </a:xfrm>
            <a:custGeom>
              <a:avLst/>
              <a:gdLst>
                <a:gd name="T0" fmla="*/ 945 w 1680"/>
                <a:gd name="T1" fmla="*/ 15 h 1805"/>
                <a:gd name="T2" fmla="*/ 120 w 1680"/>
                <a:gd name="T3" fmla="*/ 750 h 1805"/>
                <a:gd name="T4" fmla="*/ 119 w 1680"/>
                <a:gd name="T5" fmla="*/ 788 h 1805"/>
                <a:gd name="T6" fmla="*/ 152 w 1680"/>
                <a:gd name="T7" fmla="*/ 1293 h 1805"/>
                <a:gd name="T8" fmla="*/ 184 w 1680"/>
                <a:gd name="T9" fmla="*/ 1517 h 1805"/>
                <a:gd name="T10" fmla="*/ 536 w 1680"/>
                <a:gd name="T11" fmla="*/ 1549 h 1805"/>
                <a:gd name="T12" fmla="*/ 1240 w 1680"/>
                <a:gd name="T13" fmla="*/ 1805 h 1805"/>
                <a:gd name="T14" fmla="*/ 1287 w 1680"/>
                <a:gd name="T15" fmla="*/ 1437 h 1805"/>
                <a:gd name="T16" fmla="*/ 458 w 1680"/>
                <a:gd name="T17" fmla="*/ 351 h 1805"/>
                <a:gd name="T18" fmla="*/ 367 w 1680"/>
                <a:gd name="T19" fmla="*/ 306 h 1805"/>
                <a:gd name="T20" fmla="*/ 381 w 1680"/>
                <a:gd name="T21" fmla="*/ 252 h 1805"/>
                <a:gd name="T22" fmla="*/ 458 w 1680"/>
                <a:gd name="T23" fmla="*/ 306 h 1805"/>
                <a:gd name="T24" fmla="*/ 856 w 1680"/>
                <a:gd name="T25" fmla="*/ 77 h 1805"/>
                <a:gd name="T26" fmla="*/ 920 w 1680"/>
                <a:gd name="T27" fmla="*/ 77 h 1805"/>
                <a:gd name="T28" fmla="*/ 888 w 1680"/>
                <a:gd name="T29" fmla="*/ 173 h 1805"/>
                <a:gd name="T30" fmla="*/ 856 w 1680"/>
                <a:gd name="T31" fmla="*/ 77 h 1805"/>
                <a:gd name="T32" fmla="*/ 540 w 1680"/>
                <a:gd name="T33" fmla="*/ 243 h 1805"/>
                <a:gd name="T34" fmla="*/ 520 w 1680"/>
                <a:gd name="T35" fmla="*/ 144 h 1805"/>
                <a:gd name="T36" fmla="*/ 595 w 1680"/>
                <a:gd name="T37" fmla="*/ 211 h 1805"/>
                <a:gd name="T38" fmla="*/ 730 w 1680"/>
                <a:gd name="T39" fmla="*/ 194 h 1805"/>
                <a:gd name="T40" fmla="*/ 691 w 1680"/>
                <a:gd name="T41" fmla="*/ 171 h 1805"/>
                <a:gd name="T42" fmla="*/ 682 w 1680"/>
                <a:gd name="T43" fmla="*/ 78 h 1805"/>
                <a:gd name="T44" fmla="*/ 736 w 1680"/>
                <a:gd name="T45" fmla="*/ 93 h 1805"/>
                <a:gd name="T46" fmla="*/ 730 w 1680"/>
                <a:gd name="T47" fmla="*/ 194 h 1805"/>
                <a:gd name="T48" fmla="*/ 792 w 1680"/>
                <a:gd name="T49" fmla="*/ 1293 h 1805"/>
                <a:gd name="T50" fmla="*/ 984 w 1680"/>
                <a:gd name="T51" fmla="*/ 1293 h 1805"/>
                <a:gd name="T52" fmla="*/ 952 w 1680"/>
                <a:gd name="T53" fmla="*/ 1104 h 1805"/>
                <a:gd name="T54" fmla="*/ 856 w 1680"/>
                <a:gd name="T55" fmla="*/ 1133 h 1805"/>
                <a:gd name="T56" fmla="*/ 760 w 1680"/>
                <a:gd name="T57" fmla="*/ 336 h 1805"/>
                <a:gd name="T58" fmla="*/ 792 w 1680"/>
                <a:gd name="T59" fmla="*/ 301 h 1805"/>
                <a:gd name="T60" fmla="*/ 1007 w 1680"/>
                <a:gd name="T61" fmla="*/ 311 h 1805"/>
                <a:gd name="T62" fmla="*/ 952 w 1680"/>
                <a:gd name="T63" fmla="*/ 1104 h 1805"/>
                <a:gd name="T64" fmla="*/ 1084 w 1680"/>
                <a:gd name="T65" fmla="*/ 171 h 1805"/>
                <a:gd name="T66" fmla="*/ 1045 w 1680"/>
                <a:gd name="T67" fmla="*/ 194 h 1805"/>
                <a:gd name="T68" fmla="*/ 1039 w 1680"/>
                <a:gd name="T69" fmla="*/ 93 h 1805"/>
                <a:gd name="T70" fmla="*/ 1093 w 1680"/>
                <a:gd name="T71" fmla="*/ 78 h 1805"/>
                <a:gd name="T72" fmla="*/ 1267 w 1680"/>
                <a:gd name="T73" fmla="*/ 187 h 1805"/>
                <a:gd name="T74" fmla="*/ 1208 w 1680"/>
                <a:gd name="T75" fmla="*/ 259 h 1805"/>
                <a:gd name="T76" fmla="*/ 1180 w 1680"/>
                <a:gd name="T77" fmla="*/ 211 h 1805"/>
                <a:gd name="T78" fmla="*/ 1256 w 1680"/>
                <a:gd name="T79" fmla="*/ 144 h 1805"/>
                <a:gd name="T80" fmla="*/ 1363 w 1680"/>
                <a:gd name="T81" fmla="*/ 351 h 1805"/>
                <a:gd name="T82" fmla="*/ 1318 w 1680"/>
                <a:gd name="T83" fmla="*/ 306 h 1805"/>
                <a:gd name="T84" fmla="*/ 1408 w 1680"/>
                <a:gd name="T85" fmla="*/ 261 h 1805"/>
                <a:gd name="T86" fmla="*/ 1363 w 1680"/>
                <a:gd name="T87" fmla="*/ 351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0" h="1805">
                  <a:moveTo>
                    <a:pt x="1652" y="710"/>
                  </a:moveTo>
                  <a:cubicBezTo>
                    <a:pt x="1616" y="338"/>
                    <a:pt x="1318" y="45"/>
                    <a:pt x="945" y="15"/>
                  </a:cubicBezTo>
                  <a:cubicBezTo>
                    <a:pt x="737" y="0"/>
                    <a:pt x="532" y="69"/>
                    <a:pt x="376" y="208"/>
                  </a:cubicBezTo>
                  <a:cubicBezTo>
                    <a:pt x="221" y="346"/>
                    <a:pt x="129" y="542"/>
                    <a:pt x="120" y="750"/>
                  </a:cubicBezTo>
                  <a:cubicBezTo>
                    <a:pt x="120" y="782"/>
                    <a:pt x="120" y="782"/>
                    <a:pt x="120" y="782"/>
                  </a:cubicBezTo>
                  <a:cubicBezTo>
                    <a:pt x="120" y="784"/>
                    <a:pt x="119" y="786"/>
                    <a:pt x="119" y="788"/>
                  </a:cubicBezTo>
                  <a:cubicBezTo>
                    <a:pt x="0" y="1293"/>
                    <a:pt x="0" y="1293"/>
                    <a:pt x="0" y="1293"/>
                  </a:cubicBezTo>
                  <a:cubicBezTo>
                    <a:pt x="152" y="1293"/>
                    <a:pt x="152" y="1293"/>
                    <a:pt x="152" y="1293"/>
                  </a:cubicBezTo>
                  <a:cubicBezTo>
                    <a:pt x="169" y="1293"/>
                    <a:pt x="184" y="1307"/>
                    <a:pt x="184" y="1325"/>
                  </a:cubicBezTo>
                  <a:cubicBezTo>
                    <a:pt x="184" y="1517"/>
                    <a:pt x="184" y="1517"/>
                    <a:pt x="184" y="1517"/>
                  </a:cubicBezTo>
                  <a:cubicBezTo>
                    <a:pt x="504" y="1517"/>
                    <a:pt x="504" y="1517"/>
                    <a:pt x="504" y="1517"/>
                  </a:cubicBezTo>
                  <a:cubicBezTo>
                    <a:pt x="521" y="1517"/>
                    <a:pt x="536" y="1531"/>
                    <a:pt x="536" y="1549"/>
                  </a:cubicBezTo>
                  <a:cubicBezTo>
                    <a:pt x="536" y="1805"/>
                    <a:pt x="536" y="1805"/>
                    <a:pt x="536" y="1805"/>
                  </a:cubicBezTo>
                  <a:cubicBezTo>
                    <a:pt x="1240" y="1805"/>
                    <a:pt x="1240" y="1805"/>
                    <a:pt x="1240" y="1805"/>
                  </a:cubicBezTo>
                  <a:cubicBezTo>
                    <a:pt x="1240" y="1520"/>
                    <a:pt x="1240" y="1520"/>
                    <a:pt x="1240" y="1520"/>
                  </a:cubicBezTo>
                  <a:cubicBezTo>
                    <a:pt x="1240" y="1486"/>
                    <a:pt x="1258" y="1454"/>
                    <a:pt x="1287" y="1437"/>
                  </a:cubicBezTo>
                  <a:cubicBezTo>
                    <a:pt x="1538" y="1285"/>
                    <a:pt x="1680" y="1003"/>
                    <a:pt x="1652" y="710"/>
                  </a:cubicBezTo>
                  <a:close/>
                  <a:moveTo>
                    <a:pt x="458" y="351"/>
                  </a:moveTo>
                  <a:cubicBezTo>
                    <a:pt x="445" y="364"/>
                    <a:pt x="425" y="364"/>
                    <a:pt x="412" y="351"/>
                  </a:cubicBezTo>
                  <a:cubicBezTo>
                    <a:pt x="367" y="306"/>
                    <a:pt x="367" y="306"/>
                    <a:pt x="367" y="306"/>
                  </a:cubicBezTo>
                  <a:cubicBezTo>
                    <a:pt x="359" y="298"/>
                    <a:pt x="356" y="286"/>
                    <a:pt x="358" y="275"/>
                  </a:cubicBezTo>
                  <a:cubicBezTo>
                    <a:pt x="361" y="264"/>
                    <a:pt x="370" y="255"/>
                    <a:pt x="381" y="252"/>
                  </a:cubicBezTo>
                  <a:cubicBezTo>
                    <a:pt x="393" y="249"/>
                    <a:pt x="404" y="252"/>
                    <a:pt x="412" y="261"/>
                  </a:cubicBezTo>
                  <a:cubicBezTo>
                    <a:pt x="458" y="306"/>
                    <a:pt x="458" y="306"/>
                    <a:pt x="458" y="306"/>
                  </a:cubicBezTo>
                  <a:cubicBezTo>
                    <a:pt x="470" y="318"/>
                    <a:pt x="470" y="339"/>
                    <a:pt x="458" y="351"/>
                  </a:cubicBezTo>
                  <a:close/>
                  <a:moveTo>
                    <a:pt x="856" y="77"/>
                  </a:moveTo>
                  <a:cubicBezTo>
                    <a:pt x="856" y="59"/>
                    <a:pt x="870" y="45"/>
                    <a:pt x="888" y="45"/>
                  </a:cubicBezTo>
                  <a:cubicBezTo>
                    <a:pt x="905" y="45"/>
                    <a:pt x="920" y="59"/>
                    <a:pt x="920" y="77"/>
                  </a:cubicBezTo>
                  <a:cubicBezTo>
                    <a:pt x="920" y="141"/>
                    <a:pt x="920" y="141"/>
                    <a:pt x="920" y="141"/>
                  </a:cubicBezTo>
                  <a:cubicBezTo>
                    <a:pt x="920" y="159"/>
                    <a:pt x="905" y="173"/>
                    <a:pt x="888" y="173"/>
                  </a:cubicBezTo>
                  <a:cubicBezTo>
                    <a:pt x="870" y="173"/>
                    <a:pt x="856" y="159"/>
                    <a:pt x="856" y="141"/>
                  </a:cubicBezTo>
                  <a:lnTo>
                    <a:pt x="856" y="77"/>
                  </a:lnTo>
                  <a:close/>
                  <a:moveTo>
                    <a:pt x="584" y="255"/>
                  </a:moveTo>
                  <a:cubicBezTo>
                    <a:pt x="568" y="263"/>
                    <a:pt x="549" y="258"/>
                    <a:pt x="540" y="243"/>
                  </a:cubicBezTo>
                  <a:cubicBezTo>
                    <a:pt x="508" y="187"/>
                    <a:pt x="508" y="187"/>
                    <a:pt x="508" y="187"/>
                  </a:cubicBezTo>
                  <a:cubicBezTo>
                    <a:pt x="499" y="172"/>
                    <a:pt x="505" y="153"/>
                    <a:pt x="520" y="144"/>
                  </a:cubicBezTo>
                  <a:cubicBezTo>
                    <a:pt x="535" y="135"/>
                    <a:pt x="554" y="140"/>
                    <a:pt x="563" y="155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604" y="226"/>
                    <a:pt x="599" y="246"/>
                    <a:pt x="584" y="255"/>
                  </a:cubicBezTo>
                  <a:close/>
                  <a:moveTo>
                    <a:pt x="730" y="194"/>
                  </a:moveTo>
                  <a:cubicBezTo>
                    <a:pt x="728" y="195"/>
                    <a:pt x="725" y="195"/>
                    <a:pt x="722" y="195"/>
                  </a:cubicBezTo>
                  <a:cubicBezTo>
                    <a:pt x="707" y="195"/>
                    <a:pt x="695" y="185"/>
                    <a:pt x="691" y="171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671" y="98"/>
                    <a:pt x="674" y="86"/>
                    <a:pt x="682" y="78"/>
                  </a:cubicBezTo>
                  <a:cubicBezTo>
                    <a:pt x="691" y="70"/>
                    <a:pt x="703" y="66"/>
                    <a:pt x="714" y="69"/>
                  </a:cubicBezTo>
                  <a:cubicBezTo>
                    <a:pt x="725" y="73"/>
                    <a:pt x="734" y="82"/>
                    <a:pt x="736" y="93"/>
                  </a:cubicBezTo>
                  <a:cubicBezTo>
                    <a:pt x="753" y="155"/>
                    <a:pt x="753" y="155"/>
                    <a:pt x="753" y="155"/>
                  </a:cubicBezTo>
                  <a:cubicBezTo>
                    <a:pt x="757" y="172"/>
                    <a:pt x="747" y="189"/>
                    <a:pt x="730" y="194"/>
                  </a:cubicBezTo>
                  <a:close/>
                  <a:moveTo>
                    <a:pt x="888" y="1389"/>
                  </a:moveTo>
                  <a:cubicBezTo>
                    <a:pt x="835" y="1389"/>
                    <a:pt x="792" y="1346"/>
                    <a:pt x="792" y="1293"/>
                  </a:cubicBezTo>
                  <a:cubicBezTo>
                    <a:pt x="792" y="1240"/>
                    <a:pt x="835" y="1197"/>
                    <a:pt x="888" y="1197"/>
                  </a:cubicBezTo>
                  <a:cubicBezTo>
                    <a:pt x="941" y="1197"/>
                    <a:pt x="984" y="1240"/>
                    <a:pt x="984" y="1293"/>
                  </a:cubicBezTo>
                  <a:cubicBezTo>
                    <a:pt x="984" y="1346"/>
                    <a:pt x="941" y="1389"/>
                    <a:pt x="888" y="1389"/>
                  </a:cubicBezTo>
                  <a:close/>
                  <a:moveTo>
                    <a:pt x="952" y="1104"/>
                  </a:moveTo>
                  <a:cubicBezTo>
                    <a:pt x="950" y="1120"/>
                    <a:pt x="936" y="1133"/>
                    <a:pt x="920" y="1133"/>
                  </a:cubicBezTo>
                  <a:cubicBezTo>
                    <a:pt x="856" y="1133"/>
                    <a:pt x="856" y="1133"/>
                    <a:pt x="856" y="1133"/>
                  </a:cubicBezTo>
                  <a:cubicBezTo>
                    <a:pt x="839" y="1133"/>
                    <a:pt x="825" y="1120"/>
                    <a:pt x="824" y="1104"/>
                  </a:cubicBezTo>
                  <a:cubicBezTo>
                    <a:pt x="760" y="336"/>
                    <a:pt x="760" y="336"/>
                    <a:pt x="760" y="336"/>
                  </a:cubicBezTo>
                  <a:cubicBezTo>
                    <a:pt x="759" y="327"/>
                    <a:pt x="762" y="318"/>
                    <a:pt x="768" y="311"/>
                  </a:cubicBezTo>
                  <a:cubicBezTo>
                    <a:pt x="774" y="305"/>
                    <a:pt x="783" y="301"/>
                    <a:pt x="792" y="301"/>
                  </a:cubicBezTo>
                  <a:cubicBezTo>
                    <a:pt x="984" y="301"/>
                    <a:pt x="984" y="301"/>
                    <a:pt x="984" y="301"/>
                  </a:cubicBezTo>
                  <a:cubicBezTo>
                    <a:pt x="993" y="301"/>
                    <a:pt x="1001" y="305"/>
                    <a:pt x="1007" y="311"/>
                  </a:cubicBezTo>
                  <a:cubicBezTo>
                    <a:pt x="1013" y="318"/>
                    <a:pt x="1016" y="327"/>
                    <a:pt x="1016" y="336"/>
                  </a:cubicBezTo>
                  <a:lnTo>
                    <a:pt x="952" y="1104"/>
                  </a:lnTo>
                  <a:close/>
                  <a:moveTo>
                    <a:pt x="1101" y="109"/>
                  </a:moveTo>
                  <a:cubicBezTo>
                    <a:pt x="1084" y="171"/>
                    <a:pt x="1084" y="171"/>
                    <a:pt x="1084" y="171"/>
                  </a:cubicBezTo>
                  <a:cubicBezTo>
                    <a:pt x="1080" y="185"/>
                    <a:pt x="1068" y="195"/>
                    <a:pt x="1053" y="195"/>
                  </a:cubicBezTo>
                  <a:cubicBezTo>
                    <a:pt x="1051" y="195"/>
                    <a:pt x="1048" y="195"/>
                    <a:pt x="1045" y="194"/>
                  </a:cubicBezTo>
                  <a:cubicBezTo>
                    <a:pt x="1028" y="189"/>
                    <a:pt x="1018" y="172"/>
                    <a:pt x="1022" y="155"/>
                  </a:cubicBezTo>
                  <a:cubicBezTo>
                    <a:pt x="1039" y="93"/>
                    <a:pt x="1039" y="93"/>
                    <a:pt x="1039" y="93"/>
                  </a:cubicBezTo>
                  <a:cubicBezTo>
                    <a:pt x="1042" y="82"/>
                    <a:pt x="1050" y="73"/>
                    <a:pt x="1062" y="69"/>
                  </a:cubicBezTo>
                  <a:cubicBezTo>
                    <a:pt x="1073" y="66"/>
                    <a:pt x="1085" y="70"/>
                    <a:pt x="1093" y="78"/>
                  </a:cubicBezTo>
                  <a:cubicBezTo>
                    <a:pt x="1101" y="86"/>
                    <a:pt x="1104" y="98"/>
                    <a:pt x="1101" y="109"/>
                  </a:cubicBezTo>
                  <a:close/>
                  <a:moveTo>
                    <a:pt x="1267" y="187"/>
                  </a:moveTo>
                  <a:cubicBezTo>
                    <a:pt x="1235" y="243"/>
                    <a:pt x="1235" y="243"/>
                    <a:pt x="1235" y="243"/>
                  </a:cubicBezTo>
                  <a:cubicBezTo>
                    <a:pt x="1230" y="253"/>
                    <a:pt x="1219" y="259"/>
                    <a:pt x="1208" y="259"/>
                  </a:cubicBezTo>
                  <a:cubicBezTo>
                    <a:pt x="1196" y="259"/>
                    <a:pt x="1185" y="253"/>
                    <a:pt x="1180" y="243"/>
                  </a:cubicBezTo>
                  <a:cubicBezTo>
                    <a:pt x="1174" y="233"/>
                    <a:pt x="1174" y="221"/>
                    <a:pt x="1180" y="211"/>
                  </a:cubicBezTo>
                  <a:cubicBezTo>
                    <a:pt x="1212" y="155"/>
                    <a:pt x="1212" y="155"/>
                    <a:pt x="1212" y="155"/>
                  </a:cubicBezTo>
                  <a:cubicBezTo>
                    <a:pt x="1221" y="140"/>
                    <a:pt x="1240" y="135"/>
                    <a:pt x="1256" y="144"/>
                  </a:cubicBezTo>
                  <a:cubicBezTo>
                    <a:pt x="1271" y="153"/>
                    <a:pt x="1276" y="172"/>
                    <a:pt x="1267" y="187"/>
                  </a:cubicBezTo>
                  <a:close/>
                  <a:moveTo>
                    <a:pt x="1363" y="351"/>
                  </a:moveTo>
                  <a:cubicBezTo>
                    <a:pt x="1350" y="363"/>
                    <a:pt x="1330" y="363"/>
                    <a:pt x="1318" y="351"/>
                  </a:cubicBezTo>
                  <a:cubicBezTo>
                    <a:pt x="1306" y="338"/>
                    <a:pt x="1305" y="318"/>
                    <a:pt x="1318" y="306"/>
                  </a:cubicBezTo>
                  <a:cubicBezTo>
                    <a:pt x="1363" y="261"/>
                    <a:pt x="1363" y="261"/>
                    <a:pt x="1363" y="261"/>
                  </a:cubicBezTo>
                  <a:cubicBezTo>
                    <a:pt x="1375" y="249"/>
                    <a:pt x="1395" y="249"/>
                    <a:pt x="1408" y="261"/>
                  </a:cubicBezTo>
                  <a:cubicBezTo>
                    <a:pt x="1420" y="273"/>
                    <a:pt x="1420" y="293"/>
                    <a:pt x="1408" y="306"/>
                  </a:cubicBezTo>
                  <a:lnTo>
                    <a:pt x="1363" y="3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80" y="1229411"/>
            <a:ext cx="11540358" cy="5518229"/>
          </a:xfrm>
          <a:prstGeom prst="rect">
            <a:avLst/>
          </a:prstGeom>
        </p:spPr>
      </p:pic>
      <p:sp>
        <p:nvSpPr>
          <p:cNvPr id="18" name="9Slide.vn 12">
            <a:extLst>
              <a:ext uri="{FF2B5EF4-FFF2-40B4-BE49-F238E27FC236}">
                <a16:creationId xmlns:a16="http://schemas.microsoft.com/office/drawing/2014/main" id="{F405E42A-BE1D-46C2-9528-AF2FA2AB5F55}"/>
              </a:ext>
            </a:extLst>
          </p:cNvPr>
          <p:cNvSpPr/>
          <p:nvPr/>
        </p:nvSpPr>
        <p:spPr>
          <a:xfrm>
            <a:off x="858978" y="591498"/>
            <a:ext cx="348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FLOWCHART</a:t>
            </a:r>
            <a:endParaRPr lang="en-US" b="1" spc="18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39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-39474"/>
            <a:ext cx="12192000" cy="689747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9Slide.vn 3">
            <a:extLst>
              <a:ext uri="{FF2B5EF4-FFF2-40B4-BE49-F238E27FC236}">
                <a16:creationId xmlns:a16="http://schemas.microsoft.com/office/drawing/2014/main" id="{52414253-073B-4AF2-B29B-C73F2B7B8588}"/>
              </a:ext>
            </a:extLst>
          </p:cNvPr>
          <p:cNvSpPr/>
          <p:nvPr/>
        </p:nvSpPr>
        <p:spPr>
          <a:xfrm rot="5400000">
            <a:off x="22440" y="20402"/>
            <a:ext cx="747027" cy="66675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9Slide.vn 5">
            <a:extLst>
              <a:ext uri="{FF2B5EF4-FFF2-40B4-BE49-F238E27FC236}">
                <a16:creationId xmlns:a16="http://schemas.microsoft.com/office/drawing/2014/main" id="{3908050A-34E7-4623-BB2A-746CD01055E9}"/>
              </a:ext>
            </a:extLst>
          </p:cNvPr>
          <p:cNvCxnSpPr/>
          <p:nvPr/>
        </p:nvCxnSpPr>
        <p:spPr>
          <a:xfrm>
            <a:off x="148303" y="453265"/>
            <a:ext cx="49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9Slide.vn 4">
            <a:extLst>
              <a:ext uri="{FF2B5EF4-FFF2-40B4-BE49-F238E27FC236}">
                <a16:creationId xmlns:a16="http://schemas.microsoft.com/office/drawing/2014/main" id="{1BC9CA47-C769-4F28-893A-2B83E133EE84}"/>
              </a:ext>
            </a:extLst>
          </p:cNvPr>
          <p:cNvSpPr/>
          <p:nvPr/>
        </p:nvSpPr>
        <p:spPr>
          <a:xfrm>
            <a:off x="102319" y="3203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2.2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9Slide.vn 13">
            <a:extLst>
              <a:ext uri="{FF2B5EF4-FFF2-40B4-BE49-F238E27FC236}">
                <a16:creationId xmlns:a16="http://schemas.microsoft.com/office/drawing/2014/main" id="{0FD58662-44F7-4B5D-AC2C-3C0AC828B8A6}"/>
              </a:ext>
            </a:extLst>
          </p:cNvPr>
          <p:cNvSpPr/>
          <p:nvPr/>
        </p:nvSpPr>
        <p:spPr>
          <a:xfrm>
            <a:off x="857835" y="84754"/>
            <a:ext cx="487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6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DETAILS</a:t>
            </a:r>
            <a:endParaRPr lang="en-US" sz="3600" spc="6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9Slide.vn 64"/>
          <p:cNvGrpSpPr>
            <a:grpSpLocks noChangeAspect="1"/>
          </p:cNvGrpSpPr>
          <p:nvPr/>
        </p:nvGrpSpPr>
        <p:grpSpPr bwMode="auto">
          <a:xfrm>
            <a:off x="718814" y="1805135"/>
            <a:ext cx="481364" cy="516440"/>
            <a:chOff x="2594" y="795"/>
            <a:chExt cx="2525" cy="2709"/>
          </a:xfrm>
          <a:solidFill>
            <a:schemeClr val="bg1"/>
          </a:solidFill>
        </p:grpSpPr>
        <p:sp>
          <p:nvSpPr>
            <p:cNvPr id="21" name="9Slide.vn 65"/>
            <p:cNvSpPr>
              <a:spLocks noChangeArrowheads="1"/>
            </p:cNvSpPr>
            <p:nvPr/>
          </p:nvSpPr>
          <p:spPr bwMode="auto">
            <a:xfrm>
              <a:off x="3881" y="2688"/>
              <a:ext cx="96" cy="9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9Slide.vn 66"/>
            <p:cNvSpPr>
              <a:spLocks/>
            </p:cNvSpPr>
            <p:nvPr/>
          </p:nvSpPr>
          <p:spPr bwMode="auto">
            <a:xfrm>
              <a:off x="3835" y="1343"/>
              <a:ext cx="185" cy="1056"/>
            </a:xfrm>
            <a:custGeom>
              <a:avLst/>
              <a:gdLst>
                <a:gd name="T0" fmla="*/ 89 w 185"/>
                <a:gd name="T1" fmla="*/ 1056 h 1056"/>
                <a:gd name="T2" fmla="*/ 97 w 185"/>
                <a:gd name="T3" fmla="*/ 1056 h 1056"/>
                <a:gd name="T4" fmla="*/ 185 w 185"/>
                <a:gd name="T5" fmla="*/ 0 h 1056"/>
                <a:gd name="T6" fmla="*/ 0 w 185"/>
                <a:gd name="T7" fmla="*/ 0 h 1056"/>
                <a:gd name="T8" fmla="*/ 89 w 185"/>
                <a:gd name="T9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056">
                  <a:moveTo>
                    <a:pt x="89" y="1056"/>
                  </a:moveTo>
                  <a:lnTo>
                    <a:pt x="97" y="1056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89" y="10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9Slide.vn 67"/>
            <p:cNvSpPr>
              <a:spLocks noEditPoints="1"/>
            </p:cNvSpPr>
            <p:nvPr/>
          </p:nvSpPr>
          <p:spPr bwMode="auto">
            <a:xfrm>
              <a:off x="2594" y="795"/>
              <a:ext cx="2525" cy="2709"/>
            </a:xfrm>
            <a:custGeom>
              <a:avLst/>
              <a:gdLst>
                <a:gd name="T0" fmla="*/ 945 w 1680"/>
                <a:gd name="T1" fmla="*/ 15 h 1805"/>
                <a:gd name="T2" fmla="*/ 120 w 1680"/>
                <a:gd name="T3" fmla="*/ 750 h 1805"/>
                <a:gd name="T4" fmla="*/ 119 w 1680"/>
                <a:gd name="T5" fmla="*/ 788 h 1805"/>
                <a:gd name="T6" fmla="*/ 152 w 1680"/>
                <a:gd name="T7" fmla="*/ 1293 h 1805"/>
                <a:gd name="T8" fmla="*/ 184 w 1680"/>
                <a:gd name="T9" fmla="*/ 1517 h 1805"/>
                <a:gd name="T10" fmla="*/ 536 w 1680"/>
                <a:gd name="T11" fmla="*/ 1549 h 1805"/>
                <a:gd name="T12" fmla="*/ 1240 w 1680"/>
                <a:gd name="T13" fmla="*/ 1805 h 1805"/>
                <a:gd name="T14" fmla="*/ 1287 w 1680"/>
                <a:gd name="T15" fmla="*/ 1437 h 1805"/>
                <a:gd name="T16" fmla="*/ 458 w 1680"/>
                <a:gd name="T17" fmla="*/ 351 h 1805"/>
                <a:gd name="T18" fmla="*/ 367 w 1680"/>
                <a:gd name="T19" fmla="*/ 306 h 1805"/>
                <a:gd name="T20" fmla="*/ 381 w 1680"/>
                <a:gd name="T21" fmla="*/ 252 h 1805"/>
                <a:gd name="T22" fmla="*/ 458 w 1680"/>
                <a:gd name="T23" fmla="*/ 306 h 1805"/>
                <a:gd name="T24" fmla="*/ 856 w 1680"/>
                <a:gd name="T25" fmla="*/ 77 h 1805"/>
                <a:gd name="T26" fmla="*/ 920 w 1680"/>
                <a:gd name="T27" fmla="*/ 77 h 1805"/>
                <a:gd name="T28" fmla="*/ 888 w 1680"/>
                <a:gd name="T29" fmla="*/ 173 h 1805"/>
                <a:gd name="T30" fmla="*/ 856 w 1680"/>
                <a:gd name="T31" fmla="*/ 77 h 1805"/>
                <a:gd name="T32" fmla="*/ 540 w 1680"/>
                <a:gd name="T33" fmla="*/ 243 h 1805"/>
                <a:gd name="T34" fmla="*/ 520 w 1680"/>
                <a:gd name="T35" fmla="*/ 144 h 1805"/>
                <a:gd name="T36" fmla="*/ 595 w 1680"/>
                <a:gd name="T37" fmla="*/ 211 h 1805"/>
                <a:gd name="T38" fmla="*/ 730 w 1680"/>
                <a:gd name="T39" fmla="*/ 194 h 1805"/>
                <a:gd name="T40" fmla="*/ 691 w 1680"/>
                <a:gd name="T41" fmla="*/ 171 h 1805"/>
                <a:gd name="T42" fmla="*/ 682 w 1680"/>
                <a:gd name="T43" fmla="*/ 78 h 1805"/>
                <a:gd name="T44" fmla="*/ 736 w 1680"/>
                <a:gd name="T45" fmla="*/ 93 h 1805"/>
                <a:gd name="T46" fmla="*/ 730 w 1680"/>
                <a:gd name="T47" fmla="*/ 194 h 1805"/>
                <a:gd name="T48" fmla="*/ 792 w 1680"/>
                <a:gd name="T49" fmla="*/ 1293 h 1805"/>
                <a:gd name="T50" fmla="*/ 984 w 1680"/>
                <a:gd name="T51" fmla="*/ 1293 h 1805"/>
                <a:gd name="T52" fmla="*/ 952 w 1680"/>
                <a:gd name="T53" fmla="*/ 1104 h 1805"/>
                <a:gd name="T54" fmla="*/ 856 w 1680"/>
                <a:gd name="T55" fmla="*/ 1133 h 1805"/>
                <a:gd name="T56" fmla="*/ 760 w 1680"/>
                <a:gd name="T57" fmla="*/ 336 h 1805"/>
                <a:gd name="T58" fmla="*/ 792 w 1680"/>
                <a:gd name="T59" fmla="*/ 301 h 1805"/>
                <a:gd name="T60" fmla="*/ 1007 w 1680"/>
                <a:gd name="T61" fmla="*/ 311 h 1805"/>
                <a:gd name="T62" fmla="*/ 952 w 1680"/>
                <a:gd name="T63" fmla="*/ 1104 h 1805"/>
                <a:gd name="T64" fmla="*/ 1084 w 1680"/>
                <a:gd name="T65" fmla="*/ 171 h 1805"/>
                <a:gd name="T66" fmla="*/ 1045 w 1680"/>
                <a:gd name="T67" fmla="*/ 194 h 1805"/>
                <a:gd name="T68" fmla="*/ 1039 w 1680"/>
                <a:gd name="T69" fmla="*/ 93 h 1805"/>
                <a:gd name="T70" fmla="*/ 1093 w 1680"/>
                <a:gd name="T71" fmla="*/ 78 h 1805"/>
                <a:gd name="T72" fmla="*/ 1267 w 1680"/>
                <a:gd name="T73" fmla="*/ 187 h 1805"/>
                <a:gd name="T74" fmla="*/ 1208 w 1680"/>
                <a:gd name="T75" fmla="*/ 259 h 1805"/>
                <a:gd name="T76" fmla="*/ 1180 w 1680"/>
                <a:gd name="T77" fmla="*/ 211 h 1805"/>
                <a:gd name="T78" fmla="*/ 1256 w 1680"/>
                <a:gd name="T79" fmla="*/ 144 h 1805"/>
                <a:gd name="T80" fmla="*/ 1363 w 1680"/>
                <a:gd name="T81" fmla="*/ 351 h 1805"/>
                <a:gd name="T82" fmla="*/ 1318 w 1680"/>
                <a:gd name="T83" fmla="*/ 306 h 1805"/>
                <a:gd name="T84" fmla="*/ 1408 w 1680"/>
                <a:gd name="T85" fmla="*/ 261 h 1805"/>
                <a:gd name="T86" fmla="*/ 1363 w 1680"/>
                <a:gd name="T87" fmla="*/ 351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0" h="1805">
                  <a:moveTo>
                    <a:pt x="1652" y="710"/>
                  </a:moveTo>
                  <a:cubicBezTo>
                    <a:pt x="1616" y="338"/>
                    <a:pt x="1318" y="45"/>
                    <a:pt x="945" y="15"/>
                  </a:cubicBezTo>
                  <a:cubicBezTo>
                    <a:pt x="737" y="0"/>
                    <a:pt x="532" y="69"/>
                    <a:pt x="376" y="208"/>
                  </a:cubicBezTo>
                  <a:cubicBezTo>
                    <a:pt x="221" y="346"/>
                    <a:pt x="129" y="542"/>
                    <a:pt x="120" y="750"/>
                  </a:cubicBezTo>
                  <a:cubicBezTo>
                    <a:pt x="120" y="782"/>
                    <a:pt x="120" y="782"/>
                    <a:pt x="120" y="782"/>
                  </a:cubicBezTo>
                  <a:cubicBezTo>
                    <a:pt x="120" y="784"/>
                    <a:pt x="119" y="786"/>
                    <a:pt x="119" y="788"/>
                  </a:cubicBezTo>
                  <a:cubicBezTo>
                    <a:pt x="0" y="1293"/>
                    <a:pt x="0" y="1293"/>
                    <a:pt x="0" y="1293"/>
                  </a:cubicBezTo>
                  <a:cubicBezTo>
                    <a:pt x="152" y="1293"/>
                    <a:pt x="152" y="1293"/>
                    <a:pt x="152" y="1293"/>
                  </a:cubicBezTo>
                  <a:cubicBezTo>
                    <a:pt x="169" y="1293"/>
                    <a:pt x="184" y="1307"/>
                    <a:pt x="184" y="1325"/>
                  </a:cubicBezTo>
                  <a:cubicBezTo>
                    <a:pt x="184" y="1517"/>
                    <a:pt x="184" y="1517"/>
                    <a:pt x="184" y="1517"/>
                  </a:cubicBezTo>
                  <a:cubicBezTo>
                    <a:pt x="504" y="1517"/>
                    <a:pt x="504" y="1517"/>
                    <a:pt x="504" y="1517"/>
                  </a:cubicBezTo>
                  <a:cubicBezTo>
                    <a:pt x="521" y="1517"/>
                    <a:pt x="536" y="1531"/>
                    <a:pt x="536" y="1549"/>
                  </a:cubicBezTo>
                  <a:cubicBezTo>
                    <a:pt x="536" y="1805"/>
                    <a:pt x="536" y="1805"/>
                    <a:pt x="536" y="1805"/>
                  </a:cubicBezTo>
                  <a:cubicBezTo>
                    <a:pt x="1240" y="1805"/>
                    <a:pt x="1240" y="1805"/>
                    <a:pt x="1240" y="1805"/>
                  </a:cubicBezTo>
                  <a:cubicBezTo>
                    <a:pt x="1240" y="1520"/>
                    <a:pt x="1240" y="1520"/>
                    <a:pt x="1240" y="1520"/>
                  </a:cubicBezTo>
                  <a:cubicBezTo>
                    <a:pt x="1240" y="1486"/>
                    <a:pt x="1258" y="1454"/>
                    <a:pt x="1287" y="1437"/>
                  </a:cubicBezTo>
                  <a:cubicBezTo>
                    <a:pt x="1538" y="1285"/>
                    <a:pt x="1680" y="1003"/>
                    <a:pt x="1652" y="710"/>
                  </a:cubicBezTo>
                  <a:close/>
                  <a:moveTo>
                    <a:pt x="458" y="351"/>
                  </a:moveTo>
                  <a:cubicBezTo>
                    <a:pt x="445" y="364"/>
                    <a:pt x="425" y="364"/>
                    <a:pt x="412" y="351"/>
                  </a:cubicBezTo>
                  <a:cubicBezTo>
                    <a:pt x="367" y="306"/>
                    <a:pt x="367" y="306"/>
                    <a:pt x="367" y="306"/>
                  </a:cubicBezTo>
                  <a:cubicBezTo>
                    <a:pt x="359" y="298"/>
                    <a:pt x="356" y="286"/>
                    <a:pt x="358" y="275"/>
                  </a:cubicBezTo>
                  <a:cubicBezTo>
                    <a:pt x="361" y="264"/>
                    <a:pt x="370" y="255"/>
                    <a:pt x="381" y="252"/>
                  </a:cubicBezTo>
                  <a:cubicBezTo>
                    <a:pt x="393" y="249"/>
                    <a:pt x="404" y="252"/>
                    <a:pt x="412" y="261"/>
                  </a:cubicBezTo>
                  <a:cubicBezTo>
                    <a:pt x="458" y="306"/>
                    <a:pt x="458" y="306"/>
                    <a:pt x="458" y="306"/>
                  </a:cubicBezTo>
                  <a:cubicBezTo>
                    <a:pt x="470" y="318"/>
                    <a:pt x="470" y="339"/>
                    <a:pt x="458" y="351"/>
                  </a:cubicBezTo>
                  <a:close/>
                  <a:moveTo>
                    <a:pt x="856" y="77"/>
                  </a:moveTo>
                  <a:cubicBezTo>
                    <a:pt x="856" y="59"/>
                    <a:pt x="870" y="45"/>
                    <a:pt x="888" y="45"/>
                  </a:cubicBezTo>
                  <a:cubicBezTo>
                    <a:pt x="905" y="45"/>
                    <a:pt x="920" y="59"/>
                    <a:pt x="920" y="77"/>
                  </a:cubicBezTo>
                  <a:cubicBezTo>
                    <a:pt x="920" y="141"/>
                    <a:pt x="920" y="141"/>
                    <a:pt x="920" y="141"/>
                  </a:cubicBezTo>
                  <a:cubicBezTo>
                    <a:pt x="920" y="159"/>
                    <a:pt x="905" y="173"/>
                    <a:pt x="888" y="173"/>
                  </a:cubicBezTo>
                  <a:cubicBezTo>
                    <a:pt x="870" y="173"/>
                    <a:pt x="856" y="159"/>
                    <a:pt x="856" y="141"/>
                  </a:cubicBezTo>
                  <a:lnTo>
                    <a:pt x="856" y="77"/>
                  </a:lnTo>
                  <a:close/>
                  <a:moveTo>
                    <a:pt x="584" y="255"/>
                  </a:moveTo>
                  <a:cubicBezTo>
                    <a:pt x="568" y="263"/>
                    <a:pt x="549" y="258"/>
                    <a:pt x="540" y="243"/>
                  </a:cubicBezTo>
                  <a:cubicBezTo>
                    <a:pt x="508" y="187"/>
                    <a:pt x="508" y="187"/>
                    <a:pt x="508" y="187"/>
                  </a:cubicBezTo>
                  <a:cubicBezTo>
                    <a:pt x="499" y="172"/>
                    <a:pt x="505" y="153"/>
                    <a:pt x="520" y="144"/>
                  </a:cubicBezTo>
                  <a:cubicBezTo>
                    <a:pt x="535" y="135"/>
                    <a:pt x="554" y="140"/>
                    <a:pt x="563" y="155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604" y="226"/>
                    <a:pt x="599" y="246"/>
                    <a:pt x="584" y="255"/>
                  </a:cubicBezTo>
                  <a:close/>
                  <a:moveTo>
                    <a:pt x="730" y="194"/>
                  </a:moveTo>
                  <a:cubicBezTo>
                    <a:pt x="728" y="195"/>
                    <a:pt x="725" y="195"/>
                    <a:pt x="722" y="195"/>
                  </a:cubicBezTo>
                  <a:cubicBezTo>
                    <a:pt x="707" y="195"/>
                    <a:pt x="695" y="185"/>
                    <a:pt x="691" y="171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671" y="98"/>
                    <a:pt x="674" y="86"/>
                    <a:pt x="682" y="78"/>
                  </a:cubicBezTo>
                  <a:cubicBezTo>
                    <a:pt x="691" y="70"/>
                    <a:pt x="703" y="66"/>
                    <a:pt x="714" y="69"/>
                  </a:cubicBezTo>
                  <a:cubicBezTo>
                    <a:pt x="725" y="73"/>
                    <a:pt x="734" y="82"/>
                    <a:pt x="736" y="93"/>
                  </a:cubicBezTo>
                  <a:cubicBezTo>
                    <a:pt x="753" y="155"/>
                    <a:pt x="753" y="155"/>
                    <a:pt x="753" y="155"/>
                  </a:cubicBezTo>
                  <a:cubicBezTo>
                    <a:pt x="757" y="172"/>
                    <a:pt x="747" y="189"/>
                    <a:pt x="730" y="194"/>
                  </a:cubicBezTo>
                  <a:close/>
                  <a:moveTo>
                    <a:pt x="888" y="1389"/>
                  </a:moveTo>
                  <a:cubicBezTo>
                    <a:pt x="835" y="1389"/>
                    <a:pt x="792" y="1346"/>
                    <a:pt x="792" y="1293"/>
                  </a:cubicBezTo>
                  <a:cubicBezTo>
                    <a:pt x="792" y="1240"/>
                    <a:pt x="835" y="1197"/>
                    <a:pt x="888" y="1197"/>
                  </a:cubicBezTo>
                  <a:cubicBezTo>
                    <a:pt x="941" y="1197"/>
                    <a:pt x="984" y="1240"/>
                    <a:pt x="984" y="1293"/>
                  </a:cubicBezTo>
                  <a:cubicBezTo>
                    <a:pt x="984" y="1346"/>
                    <a:pt x="941" y="1389"/>
                    <a:pt x="888" y="1389"/>
                  </a:cubicBezTo>
                  <a:close/>
                  <a:moveTo>
                    <a:pt x="952" y="1104"/>
                  </a:moveTo>
                  <a:cubicBezTo>
                    <a:pt x="950" y="1120"/>
                    <a:pt x="936" y="1133"/>
                    <a:pt x="920" y="1133"/>
                  </a:cubicBezTo>
                  <a:cubicBezTo>
                    <a:pt x="856" y="1133"/>
                    <a:pt x="856" y="1133"/>
                    <a:pt x="856" y="1133"/>
                  </a:cubicBezTo>
                  <a:cubicBezTo>
                    <a:pt x="839" y="1133"/>
                    <a:pt x="825" y="1120"/>
                    <a:pt x="824" y="1104"/>
                  </a:cubicBezTo>
                  <a:cubicBezTo>
                    <a:pt x="760" y="336"/>
                    <a:pt x="760" y="336"/>
                    <a:pt x="760" y="336"/>
                  </a:cubicBezTo>
                  <a:cubicBezTo>
                    <a:pt x="759" y="327"/>
                    <a:pt x="762" y="318"/>
                    <a:pt x="768" y="311"/>
                  </a:cubicBezTo>
                  <a:cubicBezTo>
                    <a:pt x="774" y="305"/>
                    <a:pt x="783" y="301"/>
                    <a:pt x="792" y="301"/>
                  </a:cubicBezTo>
                  <a:cubicBezTo>
                    <a:pt x="984" y="301"/>
                    <a:pt x="984" y="301"/>
                    <a:pt x="984" y="301"/>
                  </a:cubicBezTo>
                  <a:cubicBezTo>
                    <a:pt x="993" y="301"/>
                    <a:pt x="1001" y="305"/>
                    <a:pt x="1007" y="311"/>
                  </a:cubicBezTo>
                  <a:cubicBezTo>
                    <a:pt x="1013" y="318"/>
                    <a:pt x="1016" y="327"/>
                    <a:pt x="1016" y="336"/>
                  </a:cubicBezTo>
                  <a:lnTo>
                    <a:pt x="952" y="1104"/>
                  </a:lnTo>
                  <a:close/>
                  <a:moveTo>
                    <a:pt x="1101" y="109"/>
                  </a:moveTo>
                  <a:cubicBezTo>
                    <a:pt x="1084" y="171"/>
                    <a:pt x="1084" y="171"/>
                    <a:pt x="1084" y="171"/>
                  </a:cubicBezTo>
                  <a:cubicBezTo>
                    <a:pt x="1080" y="185"/>
                    <a:pt x="1068" y="195"/>
                    <a:pt x="1053" y="195"/>
                  </a:cubicBezTo>
                  <a:cubicBezTo>
                    <a:pt x="1051" y="195"/>
                    <a:pt x="1048" y="195"/>
                    <a:pt x="1045" y="194"/>
                  </a:cubicBezTo>
                  <a:cubicBezTo>
                    <a:pt x="1028" y="189"/>
                    <a:pt x="1018" y="172"/>
                    <a:pt x="1022" y="155"/>
                  </a:cubicBezTo>
                  <a:cubicBezTo>
                    <a:pt x="1039" y="93"/>
                    <a:pt x="1039" y="93"/>
                    <a:pt x="1039" y="93"/>
                  </a:cubicBezTo>
                  <a:cubicBezTo>
                    <a:pt x="1042" y="82"/>
                    <a:pt x="1050" y="73"/>
                    <a:pt x="1062" y="69"/>
                  </a:cubicBezTo>
                  <a:cubicBezTo>
                    <a:pt x="1073" y="66"/>
                    <a:pt x="1085" y="70"/>
                    <a:pt x="1093" y="78"/>
                  </a:cubicBezTo>
                  <a:cubicBezTo>
                    <a:pt x="1101" y="86"/>
                    <a:pt x="1104" y="98"/>
                    <a:pt x="1101" y="109"/>
                  </a:cubicBezTo>
                  <a:close/>
                  <a:moveTo>
                    <a:pt x="1267" y="187"/>
                  </a:moveTo>
                  <a:cubicBezTo>
                    <a:pt x="1235" y="243"/>
                    <a:pt x="1235" y="243"/>
                    <a:pt x="1235" y="243"/>
                  </a:cubicBezTo>
                  <a:cubicBezTo>
                    <a:pt x="1230" y="253"/>
                    <a:pt x="1219" y="259"/>
                    <a:pt x="1208" y="259"/>
                  </a:cubicBezTo>
                  <a:cubicBezTo>
                    <a:pt x="1196" y="259"/>
                    <a:pt x="1185" y="253"/>
                    <a:pt x="1180" y="243"/>
                  </a:cubicBezTo>
                  <a:cubicBezTo>
                    <a:pt x="1174" y="233"/>
                    <a:pt x="1174" y="221"/>
                    <a:pt x="1180" y="211"/>
                  </a:cubicBezTo>
                  <a:cubicBezTo>
                    <a:pt x="1212" y="155"/>
                    <a:pt x="1212" y="155"/>
                    <a:pt x="1212" y="155"/>
                  </a:cubicBezTo>
                  <a:cubicBezTo>
                    <a:pt x="1221" y="140"/>
                    <a:pt x="1240" y="135"/>
                    <a:pt x="1256" y="144"/>
                  </a:cubicBezTo>
                  <a:cubicBezTo>
                    <a:pt x="1271" y="153"/>
                    <a:pt x="1276" y="172"/>
                    <a:pt x="1267" y="187"/>
                  </a:cubicBezTo>
                  <a:close/>
                  <a:moveTo>
                    <a:pt x="1363" y="351"/>
                  </a:moveTo>
                  <a:cubicBezTo>
                    <a:pt x="1350" y="363"/>
                    <a:pt x="1330" y="363"/>
                    <a:pt x="1318" y="351"/>
                  </a:cubicBezTo>
                  <a:cubicBezTo>
                    <a:pt x="1306" y="338"/>
                    <a:pt x="1305" y="318"/>
                    <a:pt x="1318" y="306"/>
                  </a:cubicBezTo>
                  <a:cubicBezTo>
                    <a:pt x="1363" y="261"/>
                    <a:pt x="1363" y="261"/>
                    <a:pt x="1363" y="261"/>
                  </a:cubicBezTo>
                  <a:cubicBezTo>
                    <a:pt x="1375" y="249"/>
                    <a:pt x="1395" y="249"/>
                    <a:pt x="1408" y="261"/>
                  </a:cubicBezTo>
                  <a:cubicBezTo>
                    <a:pt x="1420" y="273"/>
                    <a:pt x="1420" y="293"/>
                    <a:pt x="1408" y="306"/>
                  </a:cubicBezTo>
                  <a:lnTo>
                    <a:pt x="1363" y="3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9Slide.vn 12">
            <a:extLst>
              <a:ext uri="{FF2B5EF4-FFF2-40B4-BE49-F238E27FC236}">
                <a16:creationId xmlns:a16="http://schemas.microsoft.com/office/drawing/2014/main" id="{F405E42A-BE1D-46C2-9528-AF2FA2AB5F55}"/>
              </a:ext>
            </a:extLst>
          </p:cNvPr>
          <p:cNvSpPr/>
          <p:nvPr/>
        </p:nvSpPr>
        <p:spPr>
          <a:xfrm>
            <a:off x="858978" y="591498"/>
            <a:ext cx="3035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BORROWING</a:t>
            </a:r>
            <a:endParaRPr lang="en-US" b="1" spc="18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80" y="1234035"/>
            <a:ext cx="11508828" cy="52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-39474"/>
            <a:ext cx="12192000" cy="689747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9Slide.vn 3">
            <a:extLst>
              <a:ext uri="{FF2B5EF4-FFF2-40B4-BE49-F238E27FC236}">
                <a16:creationId xmlns:a16="http://schemas.microsoft.com/office/drawing/2014/main" id="{52414253-073B-4AF2-B29B-C73F2B7B8588}"/>
              </a:ext>
            </a:extLst>
          </p:cNvPr>
          <p:cNvSpPr/>
          <p:nvPr/>
        </p:nvSpPr>
        <p:spPr>
          <a:xfrm rot="5400000">
            <a:off x="22440" y="20402"/>
            <a:ext cx="747027" cy="66675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9Slide.vn 5">
            <a:extLst>
              <a:ext uri="{FF2B5EF4-FFF2-40B4-BE49-F238E27FC236}">
                <a16:creationId xmlns:a16="http://schemas.microsoft.com/office/drawing/2014/main" id="{3908050A-34E7-4623-BB2A-746CD01055E9}"/>
              </a:ext>
            </a:extLst>
          </p:cNvPr>
          <p:cNvCxnSpPr/>
          <p:nvPr/>
        </p:nvCxnSpPr>
        <p:spPr>
          <a:xfrm>
            <a:off x="148303" y="453265"/>
            <a:ext cx="49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9Slide.vn 4">
            <a:extLst>
              <a:ext uri="{FF2B5EF4-FFF2-40B4-BE49-F238E27FC236}">
                <a16:creationId xmlns:a16="http://schemas.microsoft.com/office/drawing/2014/main" id="{1BC9CA47-C769-4F28-893A-2B83E133EE84}"/>
              </a:ext>
            </a:extLst>
          </p:cNvPr>
          <p:cNvSpPr/>
          <p:nvPr/>
        </p:nvSpPr>
        <p:spPr>
          <a:xfrm>
            <a:off x="102319" y="3203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2.2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9Slide.vn 13">
            <a:extLst>
              <a:ext uri="{FF2B5EF4-FFF2-40B4-BE49-F238E27FC236}">
                <a16:creationId xmlns:a16="http://schemas.microsoft.com/office/drawing/2014/main" id="{0FD58662-44F7-4B5D-AC2C-3C0AC828B8A6}"/>
              </a:ext>
            </a:extLst>
          </p:cNvPr>
          <p:cNvSpPr/>
          <p:nvPr/>
        </p:nvSpPr>
        <p:spPr>
          <a:xfrm>
            <a:off x="857835" y="84754"/>
            <a:ext cx="487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6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DETAILS</a:t>
            </a:r>
            <a:endParaRPr lang="en-US" sz="3600" spc="6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9Slide.vn 64"/>
          <p:cNvGrpSpPr>
            <a:grpSpLocks noChangeAspect="1"/>
          </p:cNvGrpSpPr>
          <p:nvPr/>
        </p:nvGrpSpPr>
        <p:grpSpPr bwMode="auto">
          <a:xfrm>
            <a:off x="718814" y="1805135"/>
            <a:ext cx="481364" cy="516440"/>
            <a:chOff x="2594" y="795"/>
            <a:chExt cx="2525" cy="2709"/>
          </a:xfrm>
          <a:solidFill>
            <a:schemeClr val="bg1"/>
          </a:solidFill>
        </p:grpSpPr>
        <p:sp>
          <p:nvSpPr>
            <p:cNvPr id="21" name="9Slide.vn 65"/>
            <p:cNvSpPr>
              <a:spLocks noChangeArrowheads="1"/>
            </p:cNvSpPr>
            <p:nvPr/>
          </p:nvSpPr>
          <p:spPr bwMode="auto">
            <a:xfrm>
              <a:off x="3881" y="2688"/>
              <a:ext cx="96" cy="9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9Slide.vn 66"/>
            <p:cNvSpPr>
              <a:spLocks/>
            </p:cNvSpPr>
            <p:nvPr/>
          </p:nvSpPr>
          <p:spPr bwMode="auto">
            <a:xfrm>
              <a:off x="3835" y="1343"/>
              <a:ext cx="185" cy="1056"/>
            </a:xfrm>
            <a:custGeom>
              <a:avLst/>
              <a:gdLst>
                <a:gd name="T0" fmla="*/ 89 w 185"/>
                <a:gd name="T1" fmla="*/ 1056 h 1056"/>
                <a:gd name="T2" fmla="*/ 97 w 185"/>
                <a:gd name="T3" fmla="*/ 1056 h 1056"/>
                <a:gd name="T4" fmla="*/ 185 w 185"/>
                <a:gd name="T5" fmla="*/ 0 h 1056"/>
                <a:gd name="T6" fmla="*/ 0 w 185"/>
                <a:gd name="T7" fmla="*/ 0 h 1056"/>
                <a:gd name="T8" fmla="*/ 89 w 185"/>
                <a:gd name="T9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056">
                  <a:moveTo>
                    <a:pt x="89" y="1056"/>
                  </a:moveTo>
                  <a:lnTo>
                    <a:pt x="97" y="1056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89" y="10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9Slide.vn 67"/>
            <p:cNvSpPr>
              <a:spLocks noEditPoints="1"/>
            </p:cNvSpPr>
            <p:nvPr/>
          </p:nvSpPr>
          <p:spPr bwMode="auto">
            <a:xfrm>
              <a:off x="2594" y="795"/>
              <a:ext cx="2525" cy="2709"/>
            </a:xfrm>
            <a:custGeom>
              <a:avLst/>
              <a:gdLst>
                <a:gd name="T0" fmla="*/ 945 w 1680"/>
                <a:gd name="T1" fmla="*/ 15 h 1805"/>
                <a:gd name="T2" fmla="*/ 120 w 1680"/>
                <a:gd name="T3" fmla="*/ 750 h 1805"/>
                <a:gd name="T4" fmla="*/ 119 w 1680"/>
                <a:gd name="T5" fmla="*/ 788 h 1805"/>
                <a:gd name="T6" fmla="*/ 152 w 1680"/>
                <a:gd name="T7" fmla="*/ 1293 h 1805"/>
                <a:gd name="T8" fmla="*/ 184 w 1680"/>
                <a:gd name="T9" fmla="*/ 1517 h 1805"/>
                <a:gd name="T10" fmla="*/ 536 w 1680"/>
                <a:gd name="T11" fmla="*/ 1549 h 1805"/>
                <a:gd name="T12" fmla="*/ 1240 w 1680"/>
                <a:gd name="T13" fmla="*/ 1805 h 1805"/>
                <a:gd name="T14" fmla="*/ 1287 w 1680"/>
                <a:gd name="T15" fmla="*/ 1437 h 1805"/>
                <a:gd name="T16" fmla="*/ 458 w 1680"/>
                <a:gd name="T17" fmla="*/ 351 h 1805"/>
                <a:gd name="T18" fmla="*/ 367 w 1680"/>
                <a:gd name="T19" fmla="*/ 306 h 1805"/>
                <a:gd name="T20" fmla="*/ 381 w 1680"/>
                <a:gd name="T21" fmla="*/ 252 h 1805"/>
                <a:gd name="T22" fmla="*/ 458 w 1680"/>
                <a:gd name="T23" fmla="*/ 306 h 1805"/>
                <a:gd name="T24" fmla="*/ 856 w 1680"/>
                <a:gd name="T25" fmla="*/ 77 h 1805"/>
                <a:gd name="T26" fmla="*/ 920 w 1680"/>
                <a:gd name="T27" fmla="*/ 77 h 1805"/>
                <a:gd name="T28" fmla="*/ 888 w 1680"/>
                <a:gd name="T29" fmla="*/ 173 h 1805"/>
                <a:gd name="T30" fmla="*/ 856 w 1680"/>
                <a:gd name="T31" fmla="*/ 77 h 1805"/>
                <a:gd name="T32" fmla="*/ 540 w 1680"/>
                <a:gd name="T33" fmla="*/ 243 h 1805"/>
                <a:gd name="T34" fmla="*/ 520 w 1680"/>
                <a:gd name="T35" fmla="*/ 144 h 1805"/>
                <a:gd name="T36" fmla="*/ 595 w 1680"/>
                <a:gd name="T37" fmla="*/ 211 h 1805"/>
                <a:gd name="T38" fmla="*/ 730 w 1680"/>
                <a:gd name="T39" fmla="*/ 194 h 1805"/>
                <a:gd name="T40" fmla="*/ 691 w 1680"/>
                <a:gd name="T41" fmla="*/ 171 h 1805"/>
                <a:gd name="T42" fmla="*/ 682 w 1680"/>
                <a:gd name="T43" fmla="*/ 78 h 1805"/>
                <a:gd name="T44" fmla="*/ 736 w 1680"/>
                <a:gd name="T45" fmla="*/ 93 h 1805"/>
                <a:gd name="T46" fmla="*/ 730 w 1680"/>
                <a:gd name="T47" fmla="*/ 194 h 1805"/>
                <a:gd name="T48" fmla="*/ 792 w 1680"/>
                <a:gd name="T49" fmla="*/ 1293 h 1805"/>
                <a:gd name="T50" fmla="*/ 984 w 1680"/>
                <a:gd name="T51" fmla="*/ 1293 h 1805"/>
                <a:gd name="T52" fmla="*/ 952 w 1680"/>
                <a:gd name="T53" fmla="*/ 1104 h 1805"/>
                <a:gd name="T54" fmla="*/ 856 w 1680"/>
                <a:gd name="T55" fmla="*/ 1133 h 1805"/>
                <a:gd name="T56" fmla="*/ 760 w 1680"/>
                <a:gd name="T57" fmla="*/ 336 h 1805"/>
                <a:gd name="T58" fmla="*/ 792 w 1680"/>
                <a:gd name="T59" fmla="*/ 301 h 1805"/>
                <a:gd name="T60" fmla="*/ 1007 w 1680"/>
                <a:gd name="T61" fmla="*/ 311 h 1805"/>
                <a:gd name="T62" fmla="*/ 952 w 1680"/>
                <a:gd name="T63" fmla="*/ 1104 h 1805"/>
                <a:gd name="T64" fmla="*/ 1084 w 1680"/>
                <a:gd name="T65" fmla="*/ 171 h 1805"/>
                <a:gd name="T66" fmla="*/ 1045 w 1680"/>
                <a:gd name="T67" fmla="*/ 194 h 1805"/>
                <a:gd name="T68" fmla="*/ 1039 w 1680"/>
                <a:gd name="T69" fmla="*/ 93 h 1805"/>
                <a:gd name="T70" fmla="*/ 1093 w 1680"/>
                <a:gd name="T71" fmla="*/ 78 h 1805"/>
                <a:gd name="T72" fmla="*/ 1267 w 1680"/>
                <a:gd name="T73" fmla="*/ 187 h 1805"/>
                <a:gd name="T74" fmla="*/ 1208 w 1680"/>
                <a:gd name="T75" fmla="*/ 259 h 1805"/>
                <a:gd name="T76" fmla="*/ 1180 w 1680"/>
                <a:gd name="T77" fmla="*/ 211 h 1805"/>
                <a:gd name="T78" fmla="*/ 1256 w 1680"/>
                <a:gd name="T79" fmla="*/ 144 h 1805"/>
                <a:gd name="T80" fmla="*/ 1363 w 1680"/>
                <a:gd name="T81" fmla="*/ 351 h 1805"/>
                <a:gd name="T82" fmla="*/ 1318 w 1680"/>
                <a:gd name="T83" fmla="*/ 306 h 1805"/>
                <a:gd name="T84" fmla="*/ 1408 w 1680"/>
                <a:gd name="T85" fmla="*/ 261 h 1805"/>
                <a:gd name="T86" fmla="*/ 1363 w 1680"/>
                <a:gd name="T87" fmla="*/ 351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0" h="1805">
                  <a:moveTo>
                    <a:pt x="1652" y="710"/>
                  </a:moveTo>
                  <a:cubicBezTo>
                    <a:pt x="1616" y="338"/>
                    <a:pt x="1318" y="45"/>
                    <a:pt x="945" y="15"/>
                  </a:cubicBezTo>
                  <a:cubicBezTo>
                    <a:pt x="737" y="0"/>
                    <a:pt x="532" y="69"/>
                    <a:pt x="376" y="208"/>
                  </a:cubicBezTo>
                  <a:cubicBezTo>
                    <a:pt x="221" y="346"/>
                    <a:pt x="129" y="542"/>
                    <a:pt x="120" y="750"/>
                  </a:cubicBezTo>
                  <a:cubicBezTo>
                    <a:pt x="120" y="782"/>
                    <a:pt x="120" y="782"/>
                    <a:pt x="120" y="782"/>
                  </a:cubicBezTo>
                  <a:cubicBezTo>
                    <a:pt x="120" y="784"/>
                    <a:pt x="119" y="786"/>
                    <a:pt x="119" y="788"/>
                  </a:cubicBezTo>
                  <a:cubicBezTo>
                    <a:pt x="0" y="1293"/>
                    <a:pt x="0" y="1293"/>
                    <a:pt x="0" y="1293"/>
                  </a:cubicBezTo>
                  <a:cubicBezTo>
                    <a:pt x="152" y="1293"/>
                    <a:pt x="152" y="1293"/>
                    <a:pt x="152" y="1293"/>
                  </a:cubicBezTo>
                  <a:cubicBezTo>
                    <a:pt x="169" y="1293"/>
                    <a:pt x="184" y="1307"/>
                    <a:pt x="184" y="1325"/>
                  </a:cubicBezTo>
                  <a:cubicBezTo>
                    <a:pt x="184" y="1517"/>
                    <a:pt x="184" y="1517"/>
                    <a:pt x="184" y="1517"/>
                  </a:cubicBezTo>
                  <a:cubicBezTo>
                    <a:pt x="504" y="1517"/>
                    <a:pt x="504" y="1517"/>
                    <a:pt x="504" y="1517"/>
                  </a:cubicBezTo>
                  <a:cubicBezTo>
                    <a:pt x="521" y="1517"/>
                    <a:pt x="536" y="1531"/>
                    <a:pt x="536" y="1549"/>
                  </a:cubicBezTo>
                  <a:cubicBezTo>
                    <a:pt x="536" y="1805"/>
                    <a:pt x="536" y="1805"/>
                    <a:pt x="536" y="1805"/>
                  </a:cubicBezTo>
                  <a:cubicBezTo>
                    <a:pt x="1240" y="1805"/>
                    <a:pt x="1240" y="1805"/>
                    <a:pt x="1240" y="1805"/>
                  </a:cubicBezTo>
                  <a:cubicBezTo>
                    <a:pt x="1240" y="1520"/>
                    <a:pt x="1240" y="1520"/>
                    <a:pt x="1240" y="1520"/>
                  </a:cubicBezTo>
                  <a:cubicBezTo>
                    <a:pt x="1240" y="1486"/>
                    <a:pt x="1258" y="1454"/>
                    <a:pt x="1287" y="1437"/>
                  </a:cubicBezTo>
                  <a:cubicBezTo>
                    <a:pt x="1538" y="1285"/>
                    <a:pt x="1680" y="1003"/>
                    <a:pt x="1652" y="710"/>
                  </a:cubicBezTo>
                  <a:close/>
                  <a:moveTo>
                    <a:pt x="458" y="351"/>
                  </a:moveTo>
                  <a:cubicBezTo>
                    <a:pt x="445" y="364"/>
                    <a:pt x="425" y="364"/>
                    <a:pt x="412" y="351"/>
                  </a:cubicBezTo>
                  <a:cubicBezTo>
                    <a:pt x="367" y="306"/>
                    <a:pt x="367" y="306"/>
                    <a:pt x="367" y="306"/>
                  </a:cubicBezTo>
                  <a:cubicBezTo>
                    <a:pt x="359" y="298"/>
                    <a:pt x="356" y="286"/>
                    <a:pt x="358" y="275"/>
                  </a:cubicBezTo>
                  <a:cubicBezTo>
                    <a:pt x="361" y="264"/>
                    <a:pt x="370" y="255"/>
                    <a:pt x="381" y="252"/>
                  </a:cubicBezTo>
                  <a:cubicBezTo>
                    <a:pt x="393" y="249"/>
                    <a:pt x="404" y="252"/>
                    <a:pt x="412" y="261"/>
                  </a:cubicBezTo>
                  <a:cubicBezTo>
                    <a:pt x="458" y="306"/>
                    <a:pt x="458" y="306"/>
                    <a:pt x="458" y="306"/>
                  </a:cubicBezTo>
                  <a:cubicBezTo>
                    <a:pt x="470" y="318"/>
                    <a:pt x="470" y="339"/>
                    <a:pt x="458" y="351"/>
                  </a:cubicBezTo>
                  <a:close/>
                  <a:moveTo>
                    <a:pt x="856" y="77"/>
                  </a:moveTo>
                  <a:cubicBezTo>
                    <a:pt x="856" y="59"/>
                    <a:pt x="870" y="45"/>
                    <a:pt x="888" y="45"/>
                  </a:cubicBezTo>
                  <a:cubicBezTo>
                    <a:pt x="905" y="45"/>
                    <a:pt x="920" y="59"/>
                    <a:pt x="920" y="77"/>
                  </a:cubicBezTo>
                  <a:cubicBezTo>
                    <a:pt x="920" y="141"/>
                    <a:pt x="920" y="141"/>
                    <a:pt x="920" y="141"/>
                  </a:cubicBezTo>
                  <a:cubicBezTo>
                    <a:pt x="920" y="159"/>
                    <a:pt x="905" y="173"/>
                    <a:pt x="888" y="173"/>
                  </a:cubicBezTo>
                  <a:cubicBezTo>
                    <a:pt x="870" y="173"/>
                    <a:pt x="856" y="159"/>
                    <a:pt x="856" y="141"/>
                  </a:cubicBezTo>
                  <a:lnTo>
                    <a:pt x="856" y="77"/>
                  </a:lnTo>
                  <a:close/>
                  <a:moveTo>
                    <a:pt x="584" y="255"/>
                  </a:moveTo>
                  <a:cubicBezTo>
                    <a:pt x="568" y="263"/>
                    <a:pt x="549" y="258"/>
                    <a:pt x="540" y="243"/>
                  </a:cubicBezTo>
                  <a:cubicBezTo>
                    <a:pt x="508" y="187"/>
                    <a:pt x="508" y="187"/>
                    <a:pt x="508" y="187"/>
                  </a:cubicBezTo>
                  <a:cubicBezTo>
                    <a:pt x="499" y="172"/>
                    <a:pt x="505" y="153"/>
                    <a:pt x="520" y="144"/>
                  </a:cubicBezTo>
                  <a:cubicBezTo>
                    <a:pt x="535" y="135"/>
                    <a:pt x="554" y="140"/>
                    <a:pt x="563" y="155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604" y="226"/>
                    <a:pt x="599" y="246"/>
                    <a:pt x="584" y="255"/>
                  </a:cubicBezTo>
                  <a:close/>
                  <a:moveTo>
                    <a:pt x="730" y="194"/>
                  </a:moveTo>
                  <a:cubicBezTo>
                    <a:pt x="728" y="195"/>
                    <a:pt x="725" y="195"/>
                    <a:pt x="722" y="195"/>
                  </a:cubicBezTo>
                  <a:cubicBezTo>
                    <a:pt x="707" y="195"/>
                    <a:pt x="695" y="185"/>
                    <a:pt x="691" y="171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671" y="98"/>
                    <a:pt x="674" y="86"/>
                    <a:pt x="682" y="78"/>
                  </a:cubicBezTo>
                  <a:cubicBezTo>
                    <a:pt x="691" y="70"/>
                    <a:pt x="703" y="66"/>
                    <a:pt x="714" y="69"/>
                  </a:cubicBezTo>
                  <a:cubicBezTo>
                    <a:pt x="725" y="73"/>
                    <a:pt x="734" y="82"/>
                    <a:pt x="736" y="93"/>
                  </a:cubicBezTo>
                  <a:cubicBezTo>
                    <a:pt x="753" y="155"/>
                    <a:pt x="753" y="155"/>
                    <a:pt x="753" y="155"/>
                  </a:cubicBezTo>
                  <a:cubicBezTo>
                    <a:pt x="757" y="172"/>
                    <a:pt x="747" y="189"/>
                    <a:pt x="730" y="194"/>
                  </a:cubicBezTo>
                  <a:close/>
                  <a:moveTo>
                    <a:pt x="888" y="1389"/>
                  </a:moveTo>
                  <a:cubicBezTo>
                    <a:pt x="835" y="1389"/>
                    <a:pt x="792" y="1346"/>
                    <a:pt x="792" y="1293"/>
                  </a:cubicBezTo>
                  <a:cubicBezTo>
                    <a:pt x="792" y="1240"/>
                    <a:pt x="835" y="1197"/>
                    <a:pt x="888" y="1197"/>
                  </a:cubicBezTo>
                  <a:cubicBezTo>
                    <a:pt x="941" y="1197"/>
                    <a:pt x="984" y="1240"/>
                    <a:pt x="984" y="1293"/>
                  </a:cubicBezTo>
                  <a:cubicBezTo>
                    <a:pt x="984" y="1346"/>
                    <a:pt x="941" y="1389"/>
                    <a:pt x="888" y="1389"/>
                  </a:cubicBezTo>
                  <a:close/>
                  <a:moveTo>
                    <a:pt x="952" y="1104"/>
                  </a:moveTo>
                  <a:cubicBezTo>
                    <a:pt x="950" y="1120"/>
                    <a:pt x="936" y="1133"/>
                    <a:pt x="920" y="1133"/>
                  </a:cubicBezTo>
                  <a:cubicBezTo>
                    <a:pt x="856" y="1133"/>
                    <a:pt x="856" y="1133"/>
                    <a:pt x="856" y="1133"/>
                  </a:cubicBezTo>
                  <a:cubicBezTo>
                    <a:pt x="839" y="1133"/>
                    <a:pt x="825" y="1120"/>
                    <a:pt x="824" y="1104"/>
                  </a:cubicBezTo>
                  <a:cubicBezTo>
                    <a:pt x="760" y="336"/>
                    <a:pt x="760" y="336"/>
                    <a:pt x="760" y="336"/>
                  </a:cubicBezTo>
                  <a:cubicBezTo>
                    <a:pt x="759" y="327"/>
                    <a:pt x="762" y="318"/>
                    <a:pt x="768" y="311"/>
                  </a:cubicBezTo>
                  <a:cubicBezTo>
                    <a:pt x="774" y="305"/>
                    <a:pt x="783" y="301"/>
                    <a:pt x="792" y="301"/>
                  </a:cubicBezTo>
                  <a:cubicBezTo>
                    <a:pt x="984" y="301"/>
                    <a:pt x="984" y="301"/>
                    <a:pt x="984" y="301"/>
                  </a:cubicBezTo>
                  <a:cubicBezTo>
                    <a:pt x="993" y="301"/>
                    <a:pt x="1001" y="305"/>
                    <a:pt x="1007" y="311"/>
                  </a:cubicBezTo>
                  <a:cubicBezTo>
                    <a:pt x="1013" y="318"/>
                    <a:pt x="1016" y="327"/>
                    <a:pt x="1016" y="336"/>
                  </a:cubicBezTo>
                  <a:lnTo>
                    <a:pt x="952" y="1104"/>
                  </a:lnTo>
                  <a:close/>
                  <a:moveTo>
                    <a:pt x="1101" y="109"/>
                  </a:moveTo>
                  <a:cubicBezTo>
                    <a:pt x="1084" y="171"/>
                    <a:pt x="1084" y="171"/>
                    <a:pt x="1084" y="171"/>
                  </a:cubicBezTo>
                  <a:cubicBezTo>
                    <a:pt x="1080" y="185"/>
                    <a:pt x="1068" y="195"/>
                    <a:pt x="1053" y="195"/>
                  </a:cubicBezTo>
                  <a:cubicBezTo>
                    <a:pt x="1051" y="195"/>
                    <a:pt x="1048" y="195"/>
                    <a:pt x="1045" y="194"/>
                  </a:cubicBezTo>
                  <a:cubicBezTo>
                    <a:pt x="1028" y="189"/>
                    <a:pt x="1018" y="172"/>
                    <a:pt x="1022" y="155"/>
                  </a:cubicBezTo>
                  <a:cubicBezTo>
                    <a:pt x="1039" y="93"/>
                    <a:pt x="1039" y="93"/>
                    <a:pt x="1039" y="93"/>
                  </a:cubicBezTo>
                  <a:cubicBezTo>
                    <a:pt x="1042" y="82"/>
                    <a:pt x="1050" y="73"/>
                    <a:pt x="1062" y="69"/>
                  </a:cubicBezTo>
                  <a:cubicBezTo>
                    <a:pt x="1073" y="66"/>
                    <a:pt x="1085" y="70"/>
                    <a:pt x="1093" y="78"/>
                  </a:cubicBezTo>
                  <a:cubicBezTo>
                    <a:pt x="1101" y="86"/>
                    <a:pt x="1104" y="98"/>
                    <a:pt x="1101" y="109"/>
                  </a:cubicBezTo>
                  <a:close/>
                  <a:moveTo>
                    <a:pt x="1267" y="187"/>
                  </a:moveTo>
                  <a:cubicBezTo>
                    <a:pt x="1235" y="243"/>
                    <a:pt x="1235" y="243"/>
                    <a:pt x="1235" y="243"/>
                  </a:cubicBezTo>
                  <a:cubicBezTo>
                    <a:pt x="1230" y="253"/>
                    <a:pt x="1219" y="259"/>
                    <a:pt x="1208" y="259"/>
                  </a:cubicBezTo>
                  <a:cubicBezTo>
                    <a:pt x="1196" y="259"/>
                    <a:pt x="1185" y="253"/>
                    <a:pt x="1180" y="243"/>
                  </a:cubicBezTo>
                  <a:cubicBezTo>
                    <a:pt x="1174" y="233"/>
                    <a:pt x="1174" y="221"/>
                    <a:pt x="1180" y="211"/>
                  </a:cubicBezTo>
                  <a:cubicBezTo>
                    <a:pt x="1212" y="155"/>
                    <a:pt x="1212" y="155"/>
                    <a:pt x="1212" y="155"/>
                  </a:cubicBezTo>
                  <a:cubicBezTo>
                    <a:pt x="1221" y="140"/>
                    <a:pt x="1240" y="135"/>
                    <a:pt x="1256" y="144"/>
                  </a:cubicBezTo>
                  <a:cubicBezTo>
                    <a:pt x="1271" y="153"/>
                    <a:pt x="1276" y="172"/>
                    <a:pt x="1267" y="187"/>
                  </a:cubicBezTo>
                  <a:close/>
                  <a:moveTo>
                    <a:pt x="1363" y="351"/>
                  </a:moveTo>
                  <a:cubicBezTo>
                    <a:pt x="1350" y="363"/>
                    <a:pt x="1330" y="363"/>
                    <a:pt x="1318" y="351"/>
                  </a:cubicBezTo>
                  <a:cubicBezTo>
                    <a:pt x="1306" y="338"/>
                    <a:pt x="1305" y="318"/>
                    <a:pt x="1318" y="306"/>
                  </a:cubicBezTo>
                  <a:cubicBezTo>
                    <a:pt x="1363" y="261"/>
                    <a:pt x="1363" y="261"/>
                    <a:pt x="1363" y="261"/>
                  </a:cubicBezTo>
                  <a:cubicBezTo>
                    <a:pt x="1375" y="249"/>
                    <a:pt x="1395" y="249"/>
                    <a:pt x="1408" y="261"/>
                  </a:cubicBezTo>
                  <a:cubicBezTo>
                    <a:pt x="1420" y="273"/>
                    <a:pt x="1420" y="293"/>
                    <a:pt x="1408" y="306"/>
                  </a:cubicBezTo>
                  <a:lnTo>
                    <a:pt x="1363" y="3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9Slide.vn 12">
            <a:extLst>
              <a:ext uri="{FF2B5EF4-FFF2-40B4-BE49-F238E27FC236}">
                <a16:creationId xmlns:a16="http://schemas.microsoft.com/office/drawing/2014/main" id="{F405E42A-BE1D-46C2-9528-AF2FA2AB5F55}"/>
              </a:ext>
            </a:extLst>
          </p:cNvPr>
          <p:cNvSpPr/>
          <p:nvPr/>
        </p:nvSpPr>
        <p:spPr>
          <a:xfrm>
            <a:off x="858978" y="591498"/>
            <a:ext cx="269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MONEY</a:t>
            </a:r>
            <a:endParaRPr lang="en-US" b="1" spc="18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2" y="1238250"/>
            <a:ext cx="11114690" cy="54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4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-39474"/>
            <a:ext cx="12192000" cy="689747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9Slide.vn 3">
            <a:extLst>
              <a:ext uri="{FF2B5EF4-FFF2-40B4-BE49-F238E27FC236}">
                <a16:creationId xmlns:a16="http://schemas.microsoft.com/office/drawing/2014/main" id="{52414253-073B-4AF2-B29B-C73F2B7B8588}"/>
              </a:ext>
            </a:extLst>
          </p:cNvPr>
          <p:cNvSpPr/>
          <p:nvPr/>
        </p:nvSpPr>
        <p:spPr>
          <a:xfrm rot="5400000">
            <a:off x="22440" y="20402"/>
            <a:ext cx="747027" cy="66675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9Slide.vn 5">
            <a:extLst>
              <a:ext uri="{FF2B5EF4-FFF2-40B4-BE49-F238E27FC236}">
                <a16:creationId xmlns:a16="http://schemas.microsoft.com/office/drawing/2014/main" id="{3908050A-34E7-4623-BB2A-746CD01055E9}"/>
              </a:ext>
            </a:extLst>
          </p:cNvPr>
          <p:cNvCxnSpPr/>
          <p:nvPr/>
        </p:nvCxnSpPr>
        <p:spPr>
          <a:xfrm>
            <a:off x="148303" y="453265"/>
            <a:ext cx="49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9Slide.vn 4">
            <a:extLst>
              <a:ext uri="{FF2B5EF4-FFF2-40B4-BE49-F238E27FC236}">
                <a16:creationId xmlns:a16="http://schemas.microsoft.com/office/drawing/2014/main" id="{1BC9CA47-C769-4F28-893A-2B83E133EE84}"/>
              </a:ext>
            </a:extLst>
          </p:cNvPr>
          <p:cNvSpPr/>
          <p:nvPr/>
        </p:nvSpPr>
        <p:spPr>
          <a:xfrm>
            <a:off x="102319" y="3203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2.2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9Slide.vn 13">
            <a:extLst>
              <a:ext uri="{FF2B5EF4-FFF2-40B4-BE49-F238E27FC236}">
                <a16:creationId xmlns:a16="http://schemas.microsoft.com/office/drawing/2014/main" id="{0FD58662-44F7-4B5D-AC2C-3C0AC828B8A6}"/>
              </a:ext>
            </a:extLst>
          </p:cNvPr>
          <p:cNvSpPr/>
          <p:nvPr/>
        </p:nvSpPr>
        <p:spPr>
          <a:xfrm>
            <a:off x="857835" y="84754"/>
            <a:ext cx="487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6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DETAILS</a:t>
            </a:r>
            <a:endParaRPr lang="en-US" sz="3600" spc="6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9Slide.vn 64"/>
          <p:cNvGrpSpPr>
            <a:grpSpLocks noChangeAspect="1"/>
          </p:cNvGrpSpPr>
          <p:nvPr/>
        </p:nvGrpSpPr>
        <p:grpSpPr bwMode="auto">
          <a:xfrm>
            <a:off x="718814" y="1805135"/>
            <a:ext cx="481364" cy="516440"/>
            <a:chOff x="2594" y="795"/>
            <a:chExt cx="2525" cy="2709"/>
          </a:xfrm>
          <a:solidFill>
            <a:schemeClr val="bg1"/>
          </a:solidFill>
        </p:grpSpPr>
        <p:sp>
          <p:nvSpPr>
            <p:cNvPr id="21" name="9Slide.vn 65"/>
            <p:cNvSpPr>
              <a:spLocks noChangeArrowheads="1"/>
            </p:cNvSpPr>
            <p:nvPr/>
          </p:nvSpPr>
          <p:spPr bwMode="auto">
            <a:xfrm>
              <a:off x="3881" y="2688"/>
              <a:ext cx="96" cy="9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9Slide.vn 66"/>
            <p:cNvSpPr>
              <a:spLocks/>
            </p:cNvSpPr>
            <p:nvPr/>
          </p:nvSpPr>
          <p:spPr bwMode="auto">
            <a:xfrm>
              <a:off x="3835" y="1343"/>
              <a:ext cx="185" cy="1056"/>
            </a:xfrm>
            <a:custGeom>
              <a:avLst/>
              <a:gdLst>
                <a:gd name="T0" fmla="*/ 89 w 185"/>
                <a:gd name="T1" fmla="*/ 1056 h 1056"/>
                <a:gd name="T2" fmla="*/ 97 w 185"/>
                <a:gd name="T3" fmla="*/ 1056 h 1056"/>
                <a:gd name="T4" fmla="*/ 185 w 185"/>
                <a:gd name="T5" fmla="*/ 0 h 1056"/>
                <a:gd name="T6" fmla="*/ 0 w 185"/>
                <a:gd name="T7" fmla="*/ 0 h 1056"/>
                <a:gd name="T8" fmla="*/ 89 w 185"/>
                <a:gd name="T9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056">
                  <a:moveTo>
                    <a:pt x="89" y="1056"/>
                  </a:moveTo>
                  <a:lnTo>
                    <a:pt x="97" y="1056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89" y="10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9Slide.vn 67"/>
            <p:cNvSpPr>
              <a:spLocks noEditPoints="1"/>
            </p:cNvSpPr>
            <p:nvPr/>
          </p:nvSpPr>
          <p:spPr bwMode="auto">
            <a:xfrm>
              <a:off x="2594" y="795"/>
              <a:ext cx="2525" cy="2709"/>
            </a:xfrm>
            <a:custGeom>
              <a:avLst/>
              <a:gdLst>
                <a:gd name="T0" fmla="*/ 945 w 1680"/>
                <a:gd name="T1" fmla="*/ 15 h 1805"/>
                <a:gd name="T2" fmla="*/ 120 w 1680"/>
                <a:gd name="T3" fmla="*/ 750 h 1805"/>
                <a:gd name="T4" fmla="*/ 119 w 1680"/>
                <a:gd name="T5" fmla="*/ 788 h 1805"/>
                <a:gd name="T6" fmla="*/ 152 w 1680"/>
                <a:gd name="T7" fmla="*/ 1293 h 1805"/>
                <a:gd name="T8" fmla="*/ 184 w 1680"/>
                <a:gd name="T9" fmla="*/ 1517 h 1805"/>
                <a:gd name="T10" fmla="*/ 536 w 1680"/>
                <a:gd name="T11" fmla="*/ 1549 h 1805"/>
                <a:gd name="T12" fmla="*/ 1240 w 1680"/>
                <a:gd name="T13" fmla="*/ 1805 h 1805"/>
                <a:gd name="T14" fmla="*/ 1287 w 1680"/>
                <a:gd name="T15" fmla="*/ 1437 h 1805"/>
                <a:gd name="T16" fmla="*/ 458 w 1680"/>
                <a:gd name="T17" fmla="*/ 351 h 1805"/>
                <a:gd name="T18" fmla="*/ 367 w 1680"/>
                <a:gd name="T19" fmla="*/ 306 h 1805"/>
                <a:gd name="T20" fmla="*/ 381 w 1680"/>
                <a:gd name="T21" fmla="*/ 252 h 1805"/>
                <a:gd name="T22" fmla="*/ 458 w 1680"/>
                <a:gd name="T23" fmla="*/ 306 h 1805"/>
                <a:gd name="T24" fmla="*/ 856 w 1680"/>
                <a:gd name="T25" fmla="*/ 77 h 1805"/>
                <a:gd name="T26" fmla="*/ 920 w 1680"/>
                <a:gd name="T27" fmla="*/ 77 h 1805"/>
                <a:gd name="T28" fmla="*/ 888 w 1680"/>
                <a:gd name="T29" fmla="*/ 173 h 1805"/>
                <a:gd name="T30" fmla="*/ 856 w 1680"/>
                <a:gd name="T31" fmla="*/ 77 h 1805"/>
                <a:gd name="T32" fmla="*/ 540 w 1680"/>
                <a:gd name="T33" fmla="*/ 243 h 1805"/>
                <a:gd name="T34" fmla="*/ 520 w 1680"/>
                <a:gd name="T35" fmla="*/ 144 h 1805"/>
                <a:gd name="T36" fmla="*/ 595 w 1680"/>
                <a:gd name="T37" fmla="*/ 211 h 1805"/>
                <a:gd name="T38" fmla="*/ 730 w 1680"/>
                <a:gd name="T39" fmla="*/ 194 h 1805"/>
                <a:gd name="T40" fmla="*/ 691 w 1680"/>
                <a:gd name="T41" fmla="*/ 171 h 1805"/>
                <a:gd name="T42" fmla="*/ 682 w 1680"/>
                <a:gd name="T43" fmla="*/ 78 h 1805"/>
                <a:gd name="T44" fmla="*/ 736 w 1680"/>
                <a:gd name="T45" fmla="*/ 93 h 1805"/>
                <a:gd name="T46" fmla="*/ 730 w 1680"/>
                <a:gd name="T47" fmla="*/ 194 h 1805"/>
                <a:gd name="T48" fmla="*/ 792 w 1680"/>
                <a:gd name="T49" fmla="*/ 1293 h 1805"/>
                <a:gd name="T50" fmla="*/ 984 w 1680"/>
                <a:gd name="T51" fmla="*/ 1293 h 1805"/>
                <a:gd name="T52" fmla="*/ 952 w 1680"/>
                <a:gd name="T53" fmla="*/ 1104 h 1805"/>
                <a:gd name="T54" fmla="*/ 856 w 1680"/>
                <a:gd name="T55" fmla="*/ 1133 h 1805"/>
                <a:gd name="T56" fmla="*/ 760 w 1680"/>
                <a:gd name="T57" fmla="*/ 336 h 1805"/>
                <a:gd name="T58" fmla="*/ 792 w 1680"/>
                <a:gd name="T59" fmla="*/ 301 h 1805"/>
                <a:gd name="T60" fmla="*/ 1007 w 1680"/>
                <a:gd name="T61" fmla="*/ 311 h 1805"/>
                <a:gd name="T62" fmla="*/ 952 w 1680"/>
                <a:gd name="T63" fmla="*/ 1104 h 1805"/>
                <a:gd name="T64" fmla="*/ 1084 w 1680"/>
                <a:gd name="T65" fmla="*/ 171 h 1805"/>
                <a:gd name="T66" fmla="*/ 1045 w 1680"/>
                <a:gd name="T67" fmla="*/ 194 h 1805"/>
                <a:gd name="T68" fmla="*/ 1039 w 1680"/>
                <a:gd name="T69" fmla="*/ 93 h 1805"/>
                <a:gd name="T70" fmla="*/ 1093 w 1680"/>
                <a:gd name="T71" fmla="*/ 78 h 1805"/>
                <a:gd name="T72" fmla="*/ 1267 w 1680"/>
                <a:gd name="T73" fmla="*/ 187 h 1805"/>
                <a:gd name="T74" fmla="*/ 1208 w 1680"/>
                <a:gd name="T75" fmla="*/ 259 h 1805"/>
                <a:gd name="T76" fmla="*/ 1180 w 1680"/>
                <a:gd name="T77" fmla="*/ 211 h 1805"/>
                <a:gd name="T78" fmla="*/ 1256 w 1680"/>
                <a:gd name="T79" fmla="*/ 144 h 1805"/>
                <a:gd name="T80" fmla="*/ 1363 w 1680"/>
                <a:gd name="T81" fmla="*/ 351 h 1805"/>
                <a:gd name="T82" fmla="*/ 1318 w 1680"/>
                <a:gd name="T83" fmla="*/ 306 h 1805"/>
                <a:gd name="T84" fmla="*/ 1408 w 1680"/>
                <a:gd name="T85" fmla="*/ 261 h 1805"/>
                <a:gd name="T86" fmla="*/ 1363 w 1680"/>
                <a:gd name="T87" fmla="*/ 351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0" h="1805">
                  <a:moveTo>
                    <a:pt x="1652" y="710"/>
                  </a:moveTo>
                  <a:cubicBezTo>
                    <a:pt x="1616" y="338"/>
                    <a:pt x="1318" y="45"/>
                    <a:pt x="945" y="15"/>
                  </a:cubicBezTo>
                  <a:cubicBezTo>
                    <a:pt x="737" y="0"/>
                    <a:pt x="532" y="69"/>
                    <a:pt x="376" y="208"/>
                  </a:cubicBezTo>
                  <a:cubicBezTo>
                    <a:pt x="221" y="346"/>
                    <a:pt x="129" y="542"/>
                    <a:pt x="120" y="750"/>
                  </a:cubicBezTo>
                  <a:cubicBezTo>
                    <a:pt x="120" y="782"/>
                    <a:pt x="120" y="782"/>
                    <a:pt x="120" y="782"/>
                  </a:cubicBezTo>
                  <a:cubicBezTo>
                    <a:pt x="120" y="784"/>
                    <a:pt x="119" y="786"/>
                    <a:pt x="119" y="788"/>
                  </a:cubicBezTo>
                  <a:cubicBezTo>
                    <a:pt x="0" y="1293"/>
                    <a:pt x="0" y="1293"/>
                    <a:pt x="0" y="1293"/>
                  </a:cubicBezTo>
                  <a:cubicBezTo>
                    <a:pt x="152" y="1293"/>
                    <a:pt x="152" y="1293"/>
                    <a:pt x="152" y="1293"/>
                  </a:cubicBezTo>
                  <a:cubicBezTo>
                    <a:pt x="169" y="1293"/>
                    <a:pt x="184" y="1307"/>
                    <a:pt x="184" y="1325"/>
                  </a:cubicBezTo>
                  <a:cubicBezTo>
                    <a:pt x="184" y="1517"/>
                    <a:pt x="184" y="1517"/>
                    <a:pt x="184" y="1517"/>
                  </a:cubicBezTo>
                  <a:cubicBezTo>
                    <a:pt x="504" y="1517"/>
                    <a:pt x="504" y="1517"/>
                    <a:pt x="504" y="1517"/>
                  </a:cubicBezTo>
                  <a:cubicBezTo>
                    <a:pt x="521" y="1517"/>
                    <a:pt x="536" y="1531"/>
                    <a:pt x="536" y="1549"/>
                  </a:cubicBezTo>
                  <a:cubicBezTo>
                    <a:pt x="536" y="1805"/>
                    <a:pt x="536" y="1805"/>
                    <a:pt x="536" y="1805"/>
                  </a:cubicBezTo>
                  <a:cubicBezTo>
                    <a:pt x="1240" y="1805"/>
                    <a:pt x="1240" y="1805"/>
                    <a:pt x="1240" y="1805"/>
                  </a:cubicBezTo>
                  <a:cubicBezTo>
                    <a:pt x="1240" y="1520"/>
                    <a:pt x="1240" y="1520"/>
                    <a:pt x="1240" y="1520"/>
                  </a:cubicBezTo>
                  <a:cubicBezTo>
                    <a:pt x="1240" y="1486"/>
                    <a:pt x="1258" y="1454"/>
                    <a:pt x="1287" y="1437"/>
                  </a:cubicBezTo>
                  <a:cubicBezTo>
                    <a:pt x="1538" y="1285"/>
                    <a:pt x="1680" y="1003"/>
                    <a:pt x="1652" y="710"/>
                  </a:cubicBezTo>
                  <a:close/>
                  <a:moveTo>
                    <a:pt x="458" y="351"/>
                  </a:moveTo>
                  <a:cubicBezTo>
                    <a:pt x="445" y="364"/>
                    <a:pt x="425" y="364"/>
                    <a:pt x="412" y="351"/>
                  </a:cubicBezTo>
                  <a:cubicBezTo>
                    <a:pt x="367" y="306"/>
                    <a:pt x="367" y="306"/>
                    <a:pt x="367" y="306"/>
                  </a:cubicBezTo>
                  <a:cubicBezTo>
                    <a:pt x="359" y="298"/>
                    <a:pt x="356" y="286"/>
                    <a:pt x="358" y="275"/>
                  </a:cubicBezTo>
                  <a:cubicBezTo>
                    <a:pt x="361" y="264"/>
                    <a:pt x="370" y="255"/>
                    <a:pt x="381" y="252"/>
                  </a:cubicBezTo>
                  <a:cubicBezTo>
                    <a:pt x="393" y="249"/>
                    <a:pt x="404" y="252"/>
                    <a:pt x="412" y="261"/>
                  </a:cubicBezTo>
                  <a:cubicBezTo>
                    <a:pt x="458" y="306"/>
                    <a:pt x="458" y="306"/>
                    <a:pt x="458" y="306"/>
                  </a:cubicBezTo>
                  <a:cubicBezTo>
                    <a:pt x="470" y="318"/>
                    <a:pt x="470" y="339"/>
                    <a:pt x="458" y="351"/>
                  </a:cubicBezTo>
                  <a:close/>
                  <a:moveTo>
                    <a:pt x="856" y="77"/>
                  </a:moveTo>
                  <a:cubicBezTo>
                    <a:pt x="856" y="59"/>
                    <a:pt x="870" y="45"/>
                    <a:pt x="888" y="45"/>
                  </a:cubicBezTo>
                  <a:cubicBezTo>
                    <a:pt x="905" y="45"/>
                    <a:pt x="920" y="59"/>
                    <a:pt x="920" y="77"/>
                  </a:cubicBezTo>
                  <a:cubicBezTo>
                    <a:pt x="920" y="141"/>
                    <a:pt x="920" y="141"/>
                    <a:pt x="920" y="141"/>
                  </a:cubicBezTo>
                  <a:cubicBezTo>
                    <a:pt x="920" y="159"/>
                    <a:pt x="905" y="173"/>
                    <a:pt x="888" y="173"/>
                  </a:cubicBezTo>
                  <a:cubicBezTo>
                    <a:pt x="870" y="173"/>
                    <a:pt x="856" y="159"/>
                    <a:pt x="856" y="141"/>
                  </a:cubicBezTo>
                  <a:lnTo>
                    <a:pt x="856" y="77"/>
                  </a:lnTo>
                  <a:close/>
                  <a:moveTo>
                    <a:pt x="584" y="255"/>
                  </a:moveTo>
                  <a:cubicBezTo>
                    <a:pt x="568" y="263"/>
                    <a:pt x="549" y="258"/>
                    <a:pt x="540" y="243"/>
                  </a:cubicBezTo>
                  <a:cubicBezTo>
                    <a:pt x="508" y="187"/>
                    <a:pt x="508" y="187"/>
                    <a:pt x="508" y="187"/>
                  </a:cubicBezTo>
                  <a:cubicBezTo>
                    <a:pt x="499" y="172"/>
                    <a:pt x="505" y="153"/>
                    <a:pt x="520" y="144"/>
                  </a:cubicBezTo>
                  <a:cubicBezTo>
                    <a:pt x="535" y="135"/>
                    <a:pt x="554" y="140"/>
                    <a:pt x="563" y="155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604" y="226"/>
                    <a:pt x="599" y="246"/>
                    <a:pt x="584" y="255"/>
                  </a:cubicBezTo>
                  <a:close/>
                  <a:moveTo>
                    <a:pt x="730" y="194"/>
                  </a:moveTo>
                  <a:cubicBezTo>
                    <a:pt x="728" y="195"/>
                    <a:pt x="725" y="195"/>
                    <a:pt x="722" y="195"/>
                  </a:cubicBezTo>
                  <a:cubicBezTo>
                    <a:pt x="707" y="195"/>
                    <a:pt x="695" y="185"/>
                    <a:pt x="691" y="171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671" y="98"/>
                    <a:pt x="674" y="86"/>
                    <a:pt x="682" y="78"/>
                  </a:cubicBezTo>
                  <a:cubicBezTo>
                    <a:pt x="691" y="70"/>
                    <a:pt x="703" y="66"/>
                    <a:pt x="714" y="69"/>
                  </a:cubicBezTo>
                  <a:cubicBezTo>
                    <a:pt x="725" y="73"/>
                    <a:pt x="734" y="82"/>
                    <a:pt x="736" y="93"/>
                  </a:cubicBezTo>
                  <a:cubicBezTo>
                    <a:pt x="753" y="155"/>
                    <a:pt x="753" y="155"/>
                    <a:pt x="753" y="155"/>
                  </a:cubicBezTo>
                  <a:cubicBezTo>
                    <a:pt x="757" y="172"/>
                    <a:pt x="747" y="189"/>
                    <a:pt x="730" y="194"/>
                  </a:cubicBezTo>
                  <a:close/>
                  <a:moveTo>
                    <a:pt x="888" y="1389"/>
                  </a:moveTo>
                  <a:cubicBezTo>
                    <a:pt x="835" y="1389"/>
                    <a:pt x="792" y="1346"/>
                    <a:pt x="792" y="1293"/>
                  </a:cubicBezTo>
                  <a:cubicBezTo>
                    <a:pt x="792" y="1240"/>
                    <a:pt x="835" y="1197"/>
                    <a:pt x="888" y="1197"/>
                  </a:cubicBezTo>
                  <a:cubicBezTo>
                    <a:pt x="941" y="1197"/>
                    <a:pt x="984" y="1240"/>
                    <a:pt x="984" y="1293"/>
                  </a:cubicBezTo>
                  <a:cubicBezTo>
                    <a:pt x="984" y="1346"/>
                    <a:pt x="941" y="1389"/>
                    <a:pt x="888" y="1389"/>
                  </a:cubicBezTo>
                  <a:close/>
                  <a:moveTo>
                    <a:pt x="952" y="1104"/>
                  </a:moveTo>
                  <a:cubicBezTo>
                    <a:pt x="950" y="1120"/>
                    <a:pt x="936" y="1133"/>
                    <a:pt x="920" y="1133"/>
                  </a:cubicBezTo>
                  <a:cubicBezTo>
                    <a:pt x="856" y="1133"/>
                    <a:pt x="856" y="1133"/>
                    <a:pt x="856" y="1133"/>
                  </a:cubicBezTo>
                  <a:cubicBezTo>
                    <a:pt x="839" y="1133"/>
                    <a:pt x="825" y="1120"/>
                    <a:pt x="824" y="1104"/>
                  </a:cubicBezTo>
                  <a:cubicBezTo>
                    <a:pt x="760" y="336"/>
                    <a:pt x="760" y="336"/>
                    <a:pt x="760" y="336"/>
                  </a:cubicBezTo>
                  <a:cubicBezTo>
                    <a:pt x="759" y="327"/>
                    <a:pt x="762" y="318"/>
                    <a:pt x="768" y="311"/>
                  </a:cubicBezTo>
                  <a:cubicBezTo>
                    <a:pt x="774" y="305"/>
                    <a:pt x="783" y="301"/>
                    <a:pt x="792" y="301"/>
                  </a:cubicBezTo>
                  <a:cubicBezTo>
                    <a:pt x="984" y="301"/>
                    <a:pt x="984" y="301"/>
                    <a:pt x="984" y="301"/>
                  </a:cubicBezTo>
                  <a:cubicBezTo>
                    <a:pt x="993" y="301"/>
                    <a:pt x="1001" y="305"/>
                    <a:pt x="1007" y="311"/>
                  </a:cubicBezTo>
                  <a:cubicBezTo>
                    <a:pt x="1013" y="318"/>
                    <a:pt x="1016" y="327"/>
                    <a:pt x="1016" y="336"/>
                  </a:cubicBezTo>
                  <a:lnTo>
                    <a:pt x="952" y="1104"/>
                  </a:lnTo>
                  <a:close/>
                  <a:moveTo>
                    <a:pt x="1101" y="109"/>
                  </a:moveTo>
                  <a:cubicBezTo>
                    <a:pt x="1084" y="171"/>
                    <a:pt x="1084" y="171"/>
                    <a:pt x="1084" y="171"/>
                  </a:cubicBezTo>
                  <a:cubicBezTo>
                    <a:pt x="1080" y="185"/>
                    <a:pt x="1068" y="195"/>
                    <a:pt x="1053" y="195"/>
                  </a:cubicBezTo>
                  <a:cubicBezTo>
                    <a:pt x="1051" y="195"/>
                    <a:pt x="1048" y="195"/>
                    <a:pt x="1045" y="194"/>
                  </a:cubicBezTo>
                  <a:cubicBezTo>
                    <a:pt x="1028" y="189"/>
                    <a:pt x="1018" y="172"/>
                    <a:pt x="1022" y="155"/>
                  </a:cubicBezTo>
                  <a:cubicBezTo>
                    <a:pt x="1039" y="93"/>
                    <a:pt x="1039" y="93"/>
                    <a:pt x="1039" y="93"/>
                  </a:cubicBezTo>
                  <a:cubicBezTo>
                    <a:pt x="1042" y="82"/>
                    <a:pt x="1050" y="73"/>
                    <a:pt x="1062" y="69"/>
                  </a:cubicBezTo>
                  <a:cubicBezTo>
                    <a:pt x="1073" y="66"/>
                    <a:pt x="1085" y="70"/>
                    <a:pt x="1093" y="78"/>
                  </a:cubicBezTo>
                  <a:cubicBezTo>
                    <a:pt x="1101" y="86"/>
                    <a:pt x="1104" y="98"/>
                    <a:pt x="1101" y="109"/>
                  </a:cubicBezTo>
                  <a:close/>
                  <a:moveTo>
                    <a:pt x="1267" y="187"/>
                  </a:moveTo>
                  <a:cubicBezTo>
                    <a:pt x="1235" y="243"/>
                    <a:pt x="1235" y="243"/>
                    <a:pt x="1235" y="243"/>
                  </a:cubicBezTo>
                  <a:cubicBezTo>
                    <a:pt x="1230" y="253"/>
                    <a:pt x="1219" y="259"/>
                    <a:pt x="1208" y="259"/>
                  </a:cubicBezTo>
                  <a:cubicBezTo>
                    <a:pt x="1196" y="259"/>
                    <a:pt x="1185" y="253"/>
                    <a:pt x="1180" y="243"/>
                  </a:cubicBezTo>
                  <a:cubicBezTo>
                    <a:pt x="1174" y="233"/>
                    <a:pt x="1174" y="221"/>
                    <a:pt x="1180" y="211"/>
                  </a:cubicBezTo>
                  <a:cubicBezTo>
                    <a:pt x="1212" y="155"/>
                    <a:pt x="1212" y="155"/>
                    <a:pt x="1212" y="155"/>
                  </a:cubicBezTo>
                  <a:cubicBezTo>
                    <a:pt x="1221" y="140"/>
                    <a:pt x="1240" y="135"/>
                    <a:pt x="1256" y="144"/>
                  </a:cubicBezTo>
                  <a:cubicBezTo>
                    <a:pt x="1271" y="153"/>
                    <a:pt x="1276" y="172"/>
                    <a:pt x="1267" y="187"/>
                  </a:cubicBezTo>
                  <a:close/>
                  <a:moveTo>
                    <a:pt x="1363" y="351"/>
                  </a:moveTo>
                  <a:cubicBezTo>
                    <a:pt x="1350" y="363"/>
                    <a:pt x="1330" y="363"/>
                    <a:pt x="1318" y="351"/>
                  </a:cubicBezTo>
                  <a:cubicBezTo>
                    <a:pt x="1306" y="338"/>
                    <a:pt x="1305" y="318"/>
                    <a:pt x="1318" y="306"/>
                  </a:cubicBezTo>
                  <a:cubicBezTo>
                    <a:pt x="1363" y="261"/>
                    <a:pt x="1363" y="261"/>
                    <a:pt x="1363" y="261"/>
                  </a:cubicBezTo>
                  <a:cubicBezTo>
                    <a:pt x="1375" y="249"/>
                    <a:pt x="1395" y="249"/>
                    <a:pt x="1408" y="261"/>
                  </a:cubicBezTo>
                  <a:cubicBezTo>
                    <a:pt x="1420" y="273"/>
                    <a:pt x="1420" y="293"/>
                    <a:pt x="1408" y="306"/>
                  </a:cubicBezTo>
                  <a:lnTo>
                    <a:pt x="1363" y="3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9Slide.vn 12">
            <a:extLst>
              <a:ext uri="{FF2B5EF4-FFF2-40B4-BE49-F238E27FC236}">
                <a16:creationId xmlns:a16="http://schemas.microsoft.com/office/drawing/2014/main" id="{F405E42A-BE1D-46C2-9528-AF2FA2AB5F55}"/>
              </a:ext>
            </a:extLst>
          </p:cNvPr>
          <p:cNvSpPr/>
          <p:nvPr/>
        </p:nvSpPr>
        <p:spPr>
          <a:xfrm>
            <a:off x="858978" y="591498"/>
            <a:ext cx="3988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LOCK/UNLOCK USER</a:t>
            </a:r>
            <a:endParaRPr lang="en-US" b="1" spc="18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2" y="1238250"/>
            <a:ext cx="11114690" cy="54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-39474"/>
            <a:ext cx="12192000" cy="689747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9Slide.vn 3">
            <a:extLst>
              <a:ext uri="{FF2B5EF4-FFF2-40B4-BE49-F238E27FC236}">
                <a16:creationId xmlns:a16="http://schemas.microsoft.com/office/drawing/2014/main" id="{52414253-073B-4AF2-B29B-C73F2B7B8588}"/>
              </a:ext>
            </a:extLst>
          </p:cNvPr>
          <p:cNvSpPr/>
          <p:nvPr/>
        </p:nvSpPr>
        <p:spPr>
          <a:xfrm rot="5400000">
            <a:off x="22440" y="20402"/>
            <a:ext cx="747027" cy="666750"/>
          </a:xfrm>
          <a:prstGeom prst="homePlate">
            <a:avLst>
              <a:gd name="adj" fmla="val 2176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9Slide.vn 5">
            <a:extLst>
              <a:ext uri="{FF2B5EF4-FFF2-40B4-BE49-F238E27FC236}">
                <a16:creationId xmlns:a16="http://schemas.microsoft.com/office/drawing/2014/main" id="{3908050A-34E7-4623-BB2A-746CD01055E9}"/>
              </a:ext>
            </a:extLst>
          </p:cNvPr>
          <p:cNvCxnSpPr/>
          <p:nvPr/>
        </p:nvCxnSpPr>
        <p:spPr>
          <a:xfrm>
            <a:off x="148303" y="453265"/>
            <a:ext cx="49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9Slide.vn 4">
            <a:extLst>
              <a:ext uri="{FF2B5EF4-FFF2-40B4-BE49-F238E27FC236}">
                <a16:creationId xmlns:a16="http://schemas.microsoft.com/office/drawing/2014/main" id="{1BC9CA47-C769-4F28-893A-2B83E133EE84}"/>
              </a:ext>
            </a:extLst>
          </p:cNvPr>
          <p:cNvSpPr/>
          <p:nvPr/>
        </p:nvSpPr>
        <p:spPr>
          <a:xfrm>
            <a:off x="102319" y="3203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2.2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9Slide.vn 13">
            <a:extLst>
              <a:ext uri="{FF2B5EF4-FFF2-40B4-BE49-F238E27FC236}">
                <a16:creationId xmlns:a16="http://schemas.microsoft.com/office/drawing/2014/main" id="{0FD58662-44F7-4B5D-AC2C-3C0AC828B8A6}"/>
              </a:ext>
            </a:extLst>
          </p:cNvPr>
          <p:cNvSpPr/>
          <p:nvPr/>
        </p:nvSpPr>
        <p:spPr>
          <a:xfrm>
            <a:off x="857835" y="84754"/>
            <a:ext cx="487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6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DETAILS</a:t>
            </a:r>
            <a:endParaRPr lang="en-US" sz="3600" spc="6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9Slide.vn 64"/>
          <p:cNvGrpSpPr>
            <a:grpSpLocks noChangeAspect="1"/>
          </p:cNvGrpSpPr>
          <p:nvPr/>
        </p:nvGrpSpPr>
        <p:grpSpPr bwMode="auto">
          <a:xfrm>
            <a:off x="718814" y="1805135"/>
            <a:ext cx="481364" cy="516440"/>
            <a:chOff x="2594" y="795"/>
            <a:chExt cx="2525" cy="2709"/>
          </a:xfrm>
          <a:solidFill>
            <a:schemeClr val="bg1"/>
          </a:solidFill>
        </p:grpSpPr>
        <p:sp>
          <p:nvSpPr>
            <p:cNvPr id="21" name="9Slide.vn 65"/>
            <p:cNvSpPr>
              <a:spLocks noChangeArrowheads="1"/>
            </p:cNvSpPr>
            <p:nvPr/>
          </p:nvSpPr>
          <p:spPr bwMode="auto">
            <a:xfrm>
              <a:off x="3881" y="2688"/>
              <a:ext cx="96" cy="9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9Slide.vn 66"/>
            <p:cNvSpPr>
              <a:spLocks/>
            </p:cNvSpPr>
            <p:nvPr/>
          </p:nvSpPr>
          <p:spPr bwMode="auto">
            <a:xfrm>
              <a:off x="3835" y="1343"/>
              <a:ext cx="185" cy="1056"/>
            </a:xfrm>
            <a:custGeom>
              <a:avLst/>
              <a:gdLst>
                <a:gd name="T0" fmla="*/ 89 w 185"/>
                <a:gd name="T1" fmla="*/ 1056 h 1056"/>
                <a:gd name="T2" fmla="*/ 97 w 185"/>
                <a:gd name="T3" fmla="*/ 1056 h 1056"/>
                <a:gd name="T4" fmla="*/ 185 w 185"/>
                <a:gd name="T5" fmla="*/ 0 h 1056"/>
                <a:gd name="T6" fmla="*/ 0 w 185"/>
                <a:gd name="T7" fmla="*/ 0 h 1056"/>
                <a:gd name="T8" fmla="*/ 89 w 185"/>
                <a:gd name="T9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056">
                  <a:moveTo>
                    <a:pt x="89" y="1056"/>
                  </a:moveTo>
                  <a:lnTo>
                    <a:pt x="97" y="1056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89" y="10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9Slide.vn 67"/>
            <p:cNvSpPr>
              <a:spLocks noEditPoints="1"/>
            </p:cNvSpPr>
            <p:nvPr/>
          </p:nvSpPr>
          <p:spPr bwMode="auto">
            <a:xfrm>
              <a:off x="2594" y="795"/>
              <a:ext cx="2525" cy="2709"/>
            </a:xfrm>
            <a:custGeom>
              <a:avLst/>
              <a:gdLst>
                <a:gd name="T0" fmla="*/ 945 w 1680"/>
                <a:gd name="T1" fmla="*/ 15 h 1805"/>
                <a:gd name="T2" fmla="*/ 120 w 1680"/>
                <a:gd name="T3" fmla="*/ 750 h 1805"/>
                <a:gd name="T4" fmla="*/ 119 w 1680"/>
                <a:gd name="T5" fmla="*/ 788 h 1805"/>
                <a:gd name="T6" fmla="*/ 152 w 1680"/>
                <a:gd name="T7" fmla="*/ 1293 h 1805"/>
                <a:gd name="T8" fmla="*/ 184 w 1680"/>
                <a:gd name="T9" fmla="*/ 1517 h 1805"/>
                <a:gd name="T10" fmla="*/ 536 w 1680"/>
                <a:gd name="T11" fmla="*/ 1549 h 1805"/>
                <a:gd name="T12" fmla="*/ 1240 w 1680"/>
                <a:gd name="T13" fmla="*/ 1805 h 1805"/>
                <a:gd name="T14" fmla="*/ 1287 w 1680"/>
                <a:gd name="T15" fmla="*/ 1437 h 1805"/>
                <a:gd name="T16" fmla="*/ 458 w 1680"/>
                <a:gd name="T17" fmla="*/ 351 h 1805"/>
                <a:gd name="T18" fmla="*/ 367 w 1680"/>
                <a:gd name="T19" fmla="*/ 306 h 1805"/>
                <a:gd name="T20" fmla="*/ 381 w 1680"/>
                <a:gd name="T21" fmla="*/ 252 h 1805"/>
                <a:gd name="T22" fmla="*/ 458 w 1680"/>
                <a:gd name="T23" fmla="*/ 306 h 1805"/>
                <a:gd name="T24" fmla="*/ 856 w 1680"/>
                <a:gd name="T25" fmla="*/ 77 h 1805"/>
                <a:gd name="T26" fmla="*/ 920 w 1680"/>
                <a:gd name="T27" fmla="*/ 77 h 1805"/>
                <a:gd name="T28" fmla="*/ 888 w 1680"/>
                <a:gd name="T29" fmla="*/ 173 h 1805"/>
                <a:gd name="T30" fmla="*/ 856 w 1680"/>
                <a:gd name="T31" fmla="*/ 77 h 1805"/>
                <a:gd name="T32" fmla="*/ 540 w 1680"/>
                <a:gd name="T33" fmla="*/ 243 h 1805"/>
                <a:gd name="T34" fmla="*/ 520 w 1680"/>
                <a:gd name="T35" fmla="*/ 144 h 1805"/>
                <a:gd name="T36" fmla="*/ 595 w 1680"/>
                <a:gd name="T37" fmla="*/ 211 h 1805"/>
                <a:gd name="T38" fmla="*/ 730 w 1680"/>
                <a:gd name="T39" fmla="*/ 194 h 1805"/>
                <a:gd name="T40" fmla="*/ 691 w 1680"/>
                <a:gd name="T41" fmla="*/ 171 h 1805"/>
                <a:gd name="T42" fmla="*/ 682 w 1680"/>
                <a:gd name="T43" fmla="*/ 78 h 1805"/>
                <a:gd name="T44" fmla="*/ 736 w 1680"/>
                <a:gd name="T45" fmla="*/ 93 h 1805"/>
                <a:gd name="T46" fmla="*/ 730 w 1680"/>
                <a:gd name="T47" fmla="*/ 194 h 1805"/>
                <a:gd name="T48" fmla="*/ 792 w 1680"/>
                <a:gd name="T49" fmla="*/ 1293 h 1805"/>
                <a:gd name="T50" fmla="*/ 984 w 1680"/>
                <a:gd name="T51" fmla="*/ 1293 h 1805"/>
                <a:gd name="T52" fmla="*/ 952 w 1680"/>
                <a:gd name="T53" fmla="*/ 1104 h 1805"/>
                <a:gd name="T54" fmla="*/ 856 w 1680"/>
                <a:gd name="T55" fmla="*/ 1133 h 1805"/>
                <a:gd name="T56" fmla="*/ 760 w 1680"/>
                <a:gd name="T57" fmla="*/ 336 h 1805"/>
                <a:gd name="T58" fmla="*/ 792 w 1680"/>
                <a:gd name="T59" fmla="*/ 301 h 1805"/>
                <a:gd name="T60" fmla="*/ 1007 w 1680"/>
                <a:gd name="T61" fmla="*/ 311 h 1805"/>
                <a:gd name="T62" fmla="*/ 952 w 1680"/>
                <a:gd name="T63" fmla="*/ 1104 h 1805"/>
                <a:gd name="T64" fmla="*/ 1084 w 1680"/>
                <a:gd name="T65" fmla="*/ 171 h 1805"/>
                <a:gd name="T66" fmla="*/ 1045 w 1680"/>
                <a:gd name="T67" fmla="*/ 194 h 1805"/>
                <a:gd name="T68" fmla="*/ 1039 w 1680"/>
                <a:gd name="T69" fmla="*/ 93 h 1805"/>
                <a:gd name="T70" fmla="*/ 1093 w 1680"/>
                <a:gd name="T71" fmla="*/ 78 h 1805"/>
                <a:gd name="T72" fmla="*/ 1267 w 1680"/>
                <a:gd name="T73" fmla="*/ 187 h 1805"/>
                <a:gd name="T74" fmla="*/ 1208 w 1680"/>
                <a:gd name="T75" fmla="*/ 259 h 1805"/>
                <a:gd name="T76" fmla="*/ 1180 w 1680"/>
                <a:gd name="T77" fmla="*/ 211 h 1805"/>
                <a:gd name="T78" fmla="*/ 1256 w 1680"/>
                <a:gd name="T79" fmla="*/ 144 h 1805"/>
                <a:gd name="T80" fmla="*/ 1363 w 1680"/>
                <a:gd name="T81" fmla="*/ 351 h 1805"/>
                <a:gd name="T82" fmla="*/ 1318 w 1680"/>
                <a:gd name="T83" fmla="*/ 306 h 1805"/>
                <a:gd name="T84" fmla="*/ 1408 w 1680"/>
                <a:gd name="T85" fmla="*/ 261 h 1805"/>
                <a:gd name="T86" fmla="*/ 1363 w 1680"/>
                <a:gd name="T87" fmla="*/ 351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0" h="1805">
                  <a:moveTo>
                    <a:pt x="1652" y="710"/>
                  </a:moveTo>
                  <a:cubicBezTo>
                    <a:pt x="1616" y="338"/>
                    <a:pt x="1318" y="45"/>
                    <a:pt x="945" y="15"/>
                  </a:cubicBezTo>
                  <a:cubicBezTo>
                    <a:pt x="737" y="0"/>
                    <a:pt x="532" y="69"/>
                    <a:pt x="376" y="208"/>
                  </a:cubicBezTo>
                  <a:cubicBezTo>
                    <a:pt x="221" y="346"/>
                    <a:pt x="129" y="542"/>
                    <a:pt x="120" y="750"/>
                  </a:cubicBezTo>
                  <a:cubicBezTo>
                    <a:pt x="120" y="782"/>
                    <a:pt x="120" y="782"/>
                    <a:pt x="120" y="782"/>
                  </a:cubicBezTo>
                  <a:cubicBezTo>
                    <a:pt x="120" y="784"/>
                    <a:pt x="119" y="786"/>
                    <a:pt x="119" y="788"/>
                  </a:cubicBezTo>
                  <a:cubicBezTo>
                    <a:pt x="0" y="1293"/>
                    <a:pt x="0" y="1293"/>
                    <a:pt x="0" y="1293"/>
                  </a:cubicBezTo>
                  <a:cubicBezTo>
                    <a:pt x="152" y="1293"/>
                    <a:pt x="152" y="1293"/>
                    <a:pt x="152" y="1293"/>
                  </a:cubicBezTo>
                  <a:cubicBezTo>
                    <a:pt x="169" y="1293"/>
                    <a:pt x="184" y="1307"/>
                    <a:pt x="184" y="1325"/>
                  </a:cubicBezTo>
                  <a:cubicBezTo>
                    <a:pt x="184" y="1517"/>
                    <a:pt x="184" y="1517"/>
                    <a:pt x="184" y="1517"/>
                  </a:cubicBezTo>
                  <a:cubicBezTo>
                    <a:pt x="504" y="1517"/>
                    <a:pt x="504" y="1517"/>
                    <a:pt x="504" y="1517"/>
                  </a:cubicBezTo>
                  <a:cubicBezTo>
                    <a:pt x="521" y="1517"/>
                    <a:pt x="536" y="1531"/>
                    <a:pt x="536" y="1549"/>
                  </a:cubicBezTo>
                  <a:cubicBezTo>
                    <a:pt x="536" y="1805"/>
                    <a:pt x="536" y="1805"/>
                    <a:pt x="536" y="1805"/>
                  </a:cubicBezTo>
                  <a:cubicBezTo>
                    <a:pt x="1240" y="1805"/>
                    <a:pt x="1240" y="1805"/>
                    <a:pt x="1240" y="1805"/>
                  </a:cubicBezTo>
                  <a:cubicBezTo>
                    <a:pt x="1240" y="1520"/>
                    <a:pt x="1240" y="1520"/>
                    <a:pt x="1240" y="1520"/>
                  </a:cubicBezTo>
                  <a:cubicBezTo>
                    <a:pt x="1240" y="1486"/>
                    <a:pt x="1258" y="1454"/>
                    <a:pt x="1287" y="1437"/>
                  </a:cubicBezTo>
                  <a:cubicBezTo>
                    <a:pt x="1538" y="1285"/>
                    <a:pt x="1680" y="1003"/>
                    <a:pt x="1652" y="710"/>
                  </a:cubicBezTo>
                  <a:close/>
                  <a:moveTo>
                    <a:pt x="458" y="351"/>
                  </a:moveTo>
                  <a:cubicBezTo>
                    <a:pt x="445" y="364"/>
                    <a:pt x="425" y="364"/>
                    <a:pt x="412" y="351"/>
                  </a:cubicBezTo>
                  <a:cubicBezTo>
                    <a:pt x="367" y="306"/>
                    <a:pt x="367" y="306"/>
                    <a:pt x="367" y="306"/>
                  </a:cubicBezTo>
                  <a:cubicBezTo>
                    <a:pt x="359" y="298"/>
                    <a:pt x="356" y="286"/>
                    <a:pt x="358" y="275"/>
                  </a:cubicBezTo>
                  <a:cubicBezTo>
                    <a:pt x="361" y="264"/>
                    <a:pt x="370" y="255"/>
                    <a:pt x="381" y="252"/>
                  </a:cubicBezTo>
                  <a:cubicBezTo>
                    <a:pt x="393" y="249"/>
                    <a:pt x="404" y="252"/>
                    <a:pt x="412" y="261"/>
                  </a:cubicBezTo>
                  <a:cubicBezTo>
                    <a:pt x="458" y="306"/>
                    <a:pt x="458" y="306"/>
                    <a:pt x="458" y="306"/>
                  </a:cubicBezTo>
                  <a:cubicBezTo>
                    <a:pt x="470" y="318"/>
                    <a:pt x="470" y="339"/>
                    <a:pt x="458" y="351"/>
                  </a:cubicBezTo>
                  <a:close/>
                  <a:moveTo>
                    <a:pt x="856" y="77"/>
                  </a:moveTo>
                  <a:cubicBezTo>
                    <a:pt x="856" y="59"/>
                    <a:pt x="870" y="45"/>
                    <a:pt x="888" y="45"/>
                  </a:cubicBezTo>
                  <a:cubicBezTo>
                    <a:pt x="905" y="45"/>
                    <a:pt x="920" y="59"/>
                    <a:pt x="920" y="77"/>
                  </a:cubicBezTo>
                  <a:cubicBezTo>
                    <a:pt x="920" y="141"/>
                    <a:pt x="920" y="141"/>
                    <a:pt x="920" y="141"/>
                  </a:cubicBezTo>
                  <a:cubicBezTo>
                    <a:pt x="920" y="159"/>
                    <a:pt x="905" y="173"/>
                    <a:pt x="888" y="173"/>
                  </a:cubicBezTo>
                  <a:cubicBezTo>
                    <a:pt x="870" y="173"/>
                    <a:pt x="856" y="159"/>
                    <a:pt x="856" y="141"/>
                  </a:cubicBezTo>
                  <a:lnTo>
                    <a:pt x="856" y="77"/>
                  </a:lnTo>
                  <a:close/>
                  <a:moveTo>
                    <a:pt x="584" y="255"/>
                  </a:moveTo>
                  <a:cubicBezTo>
                    <a:pt x="568" y="263"/>
                    <a:pt x="549" y="258"/>
                    <a:pt x="540" y="243"/>
                  </a:cubicBezTo>
                  <a:cubicBezTo>
                    <a:pt x="508" y="187"/>
                    <a:pt x="508" y="187"/>
                    <a:pt x="508" y="187"/>
                  </a:cubicBezTo>
                  <a:cubicBezTo>
                    <a:pt x="499" y="172"/>
                    <a:pt x="505" y="153"/>
                    <a:pt x="520" y="144"/>
                  </a:cubicBezTo>
                  <a:cubicBezTo>
                    <a:pt x="535" y="135"/>
                    <a:pt x="554" y="140"/>
                    <a:pt x="563" y="155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604" y="226"/>
                    <a:pt x="599" y="246"/>
                    <a:pt x="584" y="255"/>
                  </a:cubicBezTo>
                  <a:close/>
                  <a:moveTo>
                    <a:pt x="730" y="194"/>
                  </a:moveTo>
                  <a:cubicBezTo>
                    <a:pt x="728" y="195"/>
                    <a:pt x="725" y="195"/>
                    <a:pt x="722" y="195"/>
                  </a:cubicBezTo>
                  <a:cubicBezTo>
                    <a:pt x="707" y="195"/>
                    <a:pt x="695" y="185"/>
                    <a:pt x="691" y="171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671" y="98"/>
                    <a:pt x="674" y="86"/>
                    <a:pt x="682" y="78"/>
                  </a:cubicBezTo>
                  <a:cubicBezTo>
                    <a:pt x="691" y="70"/>
                    <a:pt x="703" y="66"/>
                    <a:pt x="714" y="69"/>
                  </a:cubicBezTo>
                  <a:cubicBezTo>
                    <a:pt x="725" y="73"/>
                    <a:pt x="734" y="82"/>
                    <a:pt x="736" y="93"/>
                  </a:cubicBezTo>
                  <a:cubicBezTo>
                    <a:pt x="753" y="155"/>
                    <a:pt x="753" y="155"/>
                    <a:pt x="753" y="155"/>
                  </a:cubicBezTo>
                  <a:cubicBezTo>
                    <a:pt x="757" y="172"/>
                    <a:pt x="747" y="189"/>
                    <a:pt x="730" y="194"/>
                  </a:cubicBezTo>
                  <a:close/>
                  <a:moveTo>
                    <a:pt x="888" y="1389"/>
                  </a:moveTo>
                  <a:cubicBezTo>
                    <a:pt x="835" y="1389"/>
                    <a:pt x="792" y="1346"/>
                    <a:pt x="792" y="1293"/>
                  </a:cubicBezTo>
                  <a:cubicBezTo>
                    <a:pt x="792" y="1240"/>
                    <a:pt x="835" y="1197"/>
                    <a:pt x="888" y="1197"/>
                  </a:cubicBezTo>
                  <a:cubicBezTo>
                    <a:pt x="941" y="1197"/>
                    <a:pt x="984" y="1240"/>
                    <a:pt x="984" y="1293"/>
                  </a:cubicBezTo>
                  <a:cubicBezTo>
                    <a:pt x="984" y="1346"/>
                    <a:pt x="941" y="1389"/>
                    <a:pt x="888" y="1389"/>
                  </a:cubicBezTo>
                  <a:close/>
                  <a:moveTo>
                    <a:pt x="952" y="1104"/>
                  </a:moveTo>
                  <a:cubicBezTo>
                    <a:pt x="950" y="1120"/>
                    <a:pt x="936" y="1133"/>
                    <a:pt x="920" y="1133"/>
                  </a:cubicBezTo>
                  <a:cubicBezTo>
                    <a:pt x="856" y="1133"/>
                    <a:pt x="856" y="1133"/>
                    <a:pt x="856" y="1133"/>
                  </a:cubicBezTo>
                  <a:cubicBezTo>
                    <a:pt x="839" y="1133"/>
                    <a:pt x="825" y="1120"/>
                    <a:pt x="824" y="1104"/>
                  </a:cubicBezTo>
                  <a:cubicBezTo>
                    <a:pt x="760" y="336"/>
                    <a:pt x="760" y="336"/>
                    <a:pt x="760" y="336"/>
                  </a:cubicBezTo>
                  <a:cubicBezTo>
                    <a:pt x="759" y="327"/>
                    <a:pt x="762" y="318"/>
                    <a:pt x="768" y="311"/>
                  </a:cubicBezTo>
                  <a:cubicBezTo>
                    <a:pt x="774" y="305"/>
                    <a:pt x="783" y="301"/>
                    <a:pt x="792" y="301"/>
                  </a:cubicBezTo>
                  <a:cubicBezTo>
                    <a:pt x="984" y="301"/>
                    <a:pt x="984" y="301"/>
                    <a:pt x="984" y="301"/>
                  </a:cubicBezTo>
                  <a:cubicBezTo>
                    <a:pt x="993" y="301"/>
                    <a:pt x="1001" y="305"/>
                    <a:pt x="1007" y="311"/>
                  </a:cubicBezTo>
                  <a:cubicBezTo>
                    <a:pt x="1013" y="318"/>
                    <a:pt x="1016" y="327"/>
                    <a:pt x="1016" y="336"/>
                  </a:cubicBezTo>
                  <a:lnTo>
                    <a:pt x="952" y="1104"/>
                  </a:lnTo>
                  <a:close/>
                  <a:moveTo>
                    <a:pt x="1101" y="109"/>
                  </a:moveTo>
                  <a:cubicBezTo>
                    <a:pt x="1084" y="171"/>
                    <a:pt x="1084" y="171"/>
                    <a:pt x="1084" y="171"/>
                  </a:cubicBezTo>
                  <a:cubicBezTo>
                    <a:pt x="1080" y="185"/>
                    <a:pt x="1068" y="195"/>
                    <a:pt x="1053" y="195"/>
                  </a:cubicBezTo>
                  <a:cubicBezTo>
                    <a:pt x="1051" y="195"/>
                    <a:pt x="1048" y="195"/>
                    <a:pt x="1045" y="194"/>
                  </a:cubicBezTo>
                  <a:cubicBezTo>
                    <a:pt x="1028" y="189"/>
                    <a:pt x="1018" y="172"/>
                    <a:pt x="1022" y="155"/>
                  </a:cubicBezTo>
                  <a:cubicBezTo>
                    <a:pt x="1039" y="93"/>
                    <a:pt x="1039" y="93"/>
                    <a:pt x="1039" y="93"/>
                  </a:cubicBezTo>
                  <a:cubicBezTo>
                    <a:pt x="1042" y="82"/>
                    <a:pt x="1050" y="73"/>
                    <a:pt x="1062" y="69"/>
                  </a:cubicBezTo>
                  <a:cubicBezTo>
                    <a:pt x="1073" y="66"/>
                    <a:pt x="1085" y="70"/>
                    <a:pt x="1093" y="78"/>
                  </a:cubicBezTo>
                  <a:cubicBezTo>
                    <a:pt x="1101" y="86"/>
                    <a:pt x="1104" y="98"/>
                    <a:pt x="1101" y="109"/>
                  </a:cubicBezTo>
                  <a:close/>
                  <a:moveTo>
                    <a:pt x="1267" y="187"/>
                  </a:moveTo>
                  <a:cubicBezTo>
                    <a:pt x="1235" y="243"/>
                    <a:pt x="1235" y="243"/>
                    <a:pt x="1235" y="243"/>
                  </a:cubicBezTo>
                  <a:cubicBezTo>
                    <a:pt x="1230" y="253"/>
                    <a:pt x="1219" y="259"/>
                    <a:pt x="1208" y="259"/>
                  </a:cubicBezTo>
                  <a:cubicBezTo>
                    <a:pt x="1196" y="259"/>
                    <a:pt x="1185" y="253"/>
                    <a:pt x="1180" y="243"/>
                  </a:cubicBezTo>
                  <a:cubicBezTo>
                    <a:pt x="1174" y="233"/>
                    <a:pt x="1174" y="221"/>
                    <a:pt x="1180" y="211"/>
                  </a:cubicBezTo>
                  <a:cubicBezTo>
                    <a:pt x="1212" y="155"/>
                    <a:pt x="1212" y="155"/>
                    <a:pt x="1212" y="155"/>
                  </a:cubicBezTo>
                  <a:cubicBezTo>
                    <a:pt x="1221" y="140"/>
                    <a:pt x="1240" y="135"/>
                    <a:pt x="1256" y="144"/>
                  </a:cubicBezTo>
                  <a:cubicBezTo>
                    <a:pt x="1271" y="153"/>
                    <a:pt x="1276" y="172"/>
                    <a:pt x="1267" y="187"/>
                  </a:cubicBezTo>
                  <a:close/>
                  <a:moveTo>
                    <a:pt x="1363" y="351"/>
                  </a:moveTo>
                  <a:cubicBezTo>
                    <a:pt x="1350" y="363"/>
                    <a:pt x="1330" y="363"/>
                    <a:pt x="1318" y="351"/>
                  </a:cubicBezTo>
                  <a:cubicBezTo>
                    <a:pt x="1306" y="338"/>
                    <a:pt x="1305" y="318"/>
                    <a:pt x="1318" y="306"/>
                  </a:cubicBezTo>
                  <a:cubicBezTo>
                    <a:pt x="1363" y="261"/>
                    <a:pt x="1363" y="261"/>
                    <a:pt x="1363" y="261"/>
                  </a:cubicBezTo>
                  <a:cubicBezTo>
                    <a:pt x="1375" y="249"/>
                    <a:pt x="1395" y="249"/>
                    <a:pt x="1408" y="261"/>
                  </a:cubicBezTo>
                  <a:cubicBezTo>
                    <a:pt x="1420" y="273"/>
                    <a:pt x="1420" y="293"/>
                    <a:pt x="1408" y="306"/>
                  </a:cubicBezTo>
                  <a:lnTo>
                    <a:pt x="1363" y="3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9Slide.vn 12">
            <a:extLst>
              <a:ext uri="{FF2B5EF4-FFF2-40B4-BE49-F238E27FC236}">
                <a16:creationId xmlns:a16="http://schemas.microsoft.com/office/drawing/2014/main" id="{F405E42A-BE1D-46C2-9528-AF2FA2AB5F55}"/>
              </a:ext>
            </a:extLst>
          </p:cNvPr>
          <p:cNvSpPr/>
          <p:nvPr/>
        </p:nvSpPr>
        <p:spPr>
          <a:xfrm>
            <a:off x="858978" y="591498"/>
            <a:ext cx="147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  <a:endParaRPr lang="en-US" b="1" spc="18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084" y="1000304"/>
            <a:ext cx="8513378" cy="56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8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Office Theme">
  <a:themeElements>
    <a:clrScheme name="#PTI [by 9Slide]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0086AC"/>
      </a:accent1>
      <a:accent2>
        <a:srgbClr val="007CC4"/>
      </a:accent2>
      <a:accent3>
        <a:srgbClr val="8A64D7"/>
      </a:accent3>
      <a:accent4>
        <a:srgbClr val="E74EAC"/>
      </a:accent4>
      <a:accent5>
        <a:srgbClr val="FF5D6C"/>
      </a:accent5>
      <a:accent6>
        <a:srgbClr val="F5821F"/>
      </a:accent6>
      <a:hlink>
        <a:srgbClr val="5D9CEC"/>
      </a:hlink>
      <a:folHlink>
        <a:srgbClr val="AC92E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538</TotalTime>
  <Words>155</Words>
  <Application>Microsoft Office PowerPoint</Application>
  <PresentationFormat>Widescreen</PresentationFormat>
  <Paragraphs>42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MS Gothic</vt:lpstr>
      <vt:lpstr>Arial</vt:lpstr>
      <vt:lpstr>Calibri</vt:lpstr>
      <vt:lpstr>Calibri Light</vt:lpstr>
      <vt:lpstr>Times New Roman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dc:description>9Slide.vn</dc:description>
  <cp:lastModifiedBy>Windows User</cp:lastModifiedBy>
  <cp:revision>77</cp:revision>
  <dcterms:created xsi:type="dcterms:W3CDTF">2022-07-05T02:57:20Z</dcterms:created>
  <dcterms:modified xsi:type="dcterms:W3CDTF">2022-09-04T12:23:47Z</dcterms:modified>
  <cp:category>9Slide.vn</cp:category>
</cp:coreProperties>
</file>